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302" r:id="rId6"/>
    <p:sldId id="402" r:id="rId7"/>
    <p:sldId id="4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944" userDrawn="1">
          <p15:clr>
            <a:srgbClr val="A4A3A4"/>
          </p15:clr>
        </p15:guide>
        <p15:guide id="5" orient="horz" pos="3264" userDrawn="1">
          <p15:clr>
            <a:srgbClr val="A4A3A4"/>
          </p15:clr>
        </p15:guide>
        <p15:guide id="6" orient="horz" pos="3120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FC84A5-00C8-7FBB-22BB-CE69FC53BBBD}" name="Valerie Brodnikova" initials="VB" userId="S::valerie.brodnikova@ednw.org::8cc92941-ad6a-4ef3-bb01-a71e95f381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Walther" initials="JW" lastIdx="11" clrIdx="0">
    <p:extLst>
      <p:ext uri="{19B8F6BF-5375-455C-9EA6-DF929625EA0E}">
        <p15:presenceInfo xmlns:p15="http://schemas.microsoft.com/office/powerpoint/2012/main" userId="Jane Walther" providerId="None"/>
      </p:ext>
    </p:extLst>
  </p:cmAuthor>
  <p:cmAuthor id="2" name="Nick Viles" initials="NV" lastIdx="1" clrIdx="1">
    <p:extLst>
      <p:ext uri="{19B8F6BF-5375-455C-9EA6-DF929625EA0E}">
        <p15:presenceInfo xmlns:p15="http://schemas.microsoft.com/office/powerpoint/2012/main" userId="S::nickv@ctsi.nsn.us::917d333d-4359-443a-97bf-69681caf71f1" providerId="AD"/>
      </p:ext>
    </p:extLst>
  </p:cmAuthor>
  <p:cmAuthor id="3" name="Erich Stiefvater" initials="ES" lastIdx="1" clrIdx="2">
    <p:extLst>
      <p:ext uri="{19B8F6BF-5375-455C-9EA6-DF929625EA0E}">
        <p15:presenceInfo xmlns:p15="http://schemas.microsoft.com/office/powerpoint/2012/main" userId="Erich Stiefva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754"/>
    <a:srgbClr val="63A49F"/>
    <a:srgbClr val="9D365E"/>
    <a:srgbClr val="1B73B9"/>
    <a:srgbClr val="252525"/>
    <a:srgbClr val="587A36"/>
    <a:srgbClr val="801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5295C-201C-B747-B524-2138CCDA54F9}" v="5" dt="2022-09-25T01:05:1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66667" autoAdjust="0"/>
  </p:normalViewPr>
  <p:slideViewPr>
    <p:cSldViewPr snapToGrid="0">
      <p:cViewPr varScale="1">
        <p:scale>
          <a:sx n="77" d="100"/>
          <a:sy n="77" d="100"/>
        </p:scale>
        <p:origin x="1590" y="96"/>
      </p:cViewPr>
      <p:guideLst>
        <p:guide pos="624"/>
        <p:guide pos="7056"/>
        <p:guide orient="horz" pos="1944"/>
        <p:guide orient="horz" pos="3264"/>
        <p:guide orient="horz" pos="312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Smoker Broaddus" userId="S::smokerbroaddus@ednw.org::98249921-6627-44fb-a584-82a5094d081d" providerId="AD" clId="Web-{8D9F7069-1257-4CCF-BA31-FA70195D0437}"/>
    <pc:docChg chg="modSld">
      <pc:chgData name="Mandy Smoker Broaddus" userId="S::smokerbroaddus@ednw.org::98249921-6627-44fb-a584-82a5094d081d" providerId="AD" clId="Web-{8D9F7069-1257-4CCF-BA31-FA70195D0437}" dt="2022-09-27T17:17:55.692" v="18"/>
      <pc:docMkLst>
        <pc:docMk/>
      </pc:docMkLst>
      <pc:sldChg chg="modNotes">
        <pc:chgData name="Mandy Smoker Broaddus" userId="S::smokerbroaddus@ednw.org::98249921-6627-44fb-a584-82a5094d081d" providerId="AD" clId="Web-{8D9F7069-1257-4CCF-BA31-FA70195D0437}" dt="2022-09-27T17:07:42.942" v="12"/>
        <pc:sldMkLst>
          <pc:docMk/>
          <pc:sldMk cId="699213893" sldId="302"/>
        </pc:sldMkLst>
      </pc:sldChg>
      <pc:sldChg chg="modNotes">
        <pc:chgData name="Mandy Smoker Broaddus" userId="S::smokerbroaddus@ednw.org::98249921-6627-44fb-a584-82a5094d081d" providerId="AD" clId="Web-{8D9F7069-1257-4CCF-BA31-FA70195D0437}" dt="2022-09-27T17:09:51.820" v="17"/>
        <pc:sldMkLst>
          <pc:docMk/>
          <pc:sldMk cId="2849151971" sldId="402"/>
        </pc:sldMkLst>
      </pc:sldChg>
      <pc:sldChg chg="modNotes">
        <pc:chgData name="Mandy Smoker Broaddus" userId="S::smokerbroaddus@ednw.org::98249921-6627-44fb-a584-82a5094d081d" providerId="AD" clId="Web-{8D9F7069-1257-4CCF-BA31-FA70195D0437}" dt="2022-09-27T17:17:55.692" v="18"/>
        <pc:sldMkLst>
          <pc:docMk/>
          <pc:sldMk cId="1580458755" sldId="412"/>
        </pc:sldMkLst>
      </pc:sldChg>
    </pc:docChg>
  </pc:docChgLst>
  <pc:docChgLst>
    <pc:chgData name="Valerie Brodnikova" userId="8cc92941-ad6a-4ef3-bb01-a71e95f3817c" providerId="ADAL" clId="{1AB5295C-201C-B747-B524-2138CCDA54F9}"/>
    <pc:docChg chg="undo custSel addSld delSld modSld modMainMaster">
      <pc:chgData name="Valerie Brodnikova" userId="8cc92941-ad6a-4ef3-bb01-a71e95f3817c" providerId="ADAL" clId="{1AB5295C-201C-B747-B524-2138CCDA54F9}" dt="2022-09-25T01:05:32.324" v="213" actId="1076"/>
      <pc:docMkLst>
        <pc:docMk/>
      </pc:docMkLst>
      <pc:sldChg chg="modSp mod">
        <pc:chgData name="Valerie Brodnikova" userId="8cc92941-ad6a-4ef3-bb01-a71e95f3817c" providerId="ADAL" clId="{1AB5295C-201C-B747-B524-2138CCDA54F9}" dt="2022-09-25T00:59:01.881" v="20" actId="20577"/>
        <pc:sldMkLst>
          <pc:docMk/>
          <pc:sldMk cId="2465692573" sldId="256"/>
        </pc:sldMkLst>
        <pc:spChg chg="mod">
          <ac:chgData name="Valerie Brodnikova" userId="8cc92941-ad6a-4ef3-bb01-a71e95f3817c" providerId="ADAL" clId="{1AB5295C-201C-B747-B524-2138CCDA54F9}" dt="2022-09-25T00:59:01.881" v="20" actId="20577"/>
          <ac:spMkLst>
            <pc:docMk/>
            <pc:sldMk cId="2465692573" sldId="256"/>
            <ac:spMk id="2" creationId="{924BF42B-A8A6-084F-B760-3D87678251D6}"/>
          </ac:spMkLst>
        </pc:spChg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1599904963" sldId="262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3211581186" sldId="264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2512046488" sldId="268"/>
        </pc:sldMkLst>
      </pc:sldChg>
      <pc:sldChg chg="modSp mod modNotesTx">
        <pc:chgData name="Valerie Brodnikova" userId="8cc92941-ad6a-4ef3-bb01-a71e95f3817c" providerId="ADAL" clId="{1AB5295C-201C-B747-B524-2138CCDA54F9}" dt="2022-09-25T01:01:06.443" v="86" actId="1035"/>
        <pc:sldMkLst>
          <pc:docMk/>
          <pc:sldMk cId="699213893" sldId="302"/>
        </pc:sldMkLst>
        <pc:spChg chg="mod">
          <ac:chgData name="Valerie Brodnikova" userId="8cc92941-ad6a-4ef3-bb01-a71e95f3817c" providerId="ADAL" clId="{1AB5295C-201C-B747-B524-2138CCDA54F9}" dt="2022-09-25T00:59:51.659" v="35" actId="14100"/>
          <ac:spMkLst>
            <pc:docMk/>
            <pc:sldMk cId="699213893" sldId="302"/>
            <ac:spMk id="2" creationId="{A8378D23-B028-485E-BADA-4AB6A58873B4}"/>
          </ac:spMkLst>
        </pc:spChg>
        <pc:spChg chg="mod">
          <ac:chgData name="Valerie Brodnikova" userId="8cc92941-ad6a-4ef3-bb01-a71e95f3817c" providerId="ADAL" clId="{1AB5295C-201C-B747-B524-2138CCDA54F9}" dt="2022-09-25T00:59:57.920" v="54" actId="1036"/>
          <ac:spMkLst>
            <pc:docMk/>
            <pc:sldMk cId="699213893" sldId="302"/>
            <ac:spMk id="8" creationId="{7F5D40AD-8091-6F37-2506-810AE9F2C171}"/>
          </ac:spMkLst>
        </pc:spChg>
        <pc:picChg chg="mod">
          <ac:chgData name="Valerie Brodnikova" userId="8cc92941-ad6a-4ef3-bb01-a71e95f3817c" providerId="ADAL" clId="{1AB5295C-201C-B747-B524-2138CCDA54F9}" dt="2022-09-25T01:01:06.443" v="86" actId="1035"/>
          <ac:picMkLst>
            <pc:docMk/>
            <pc:sldMk cId="699213893" sldId="302"/>
            <ac:picMk id="3" creationId="{6C18B3A3-A929-C027-8090-CF185314CB94}"/>
          </ac:picMkLst>
        </pc:picChg>
        <pc:picChg chg="mod modCrop">
          <ac:chgData name="Valerie Brodnikova" userId="8cc92941-ad6a-4ef3-bb01-a71e95f3817c" providerId="ADAL" clId="{1AB5295C-201C-B747-B524-2138CCDA54F9}" dt="2022-09-25T01:00:58.827" v="84" actId="732"/>
          <ac:picMkLst>
            <pc:docMk/>
            <pc:sldMk cId="699213893" sldId="302"/>
            <ac:picMk id="4" creationId="{69BFDD75-880B-D3CA-B166-503F1723A2A8}"/>
          </ac:picMkLst>
        </pc:picChg>
        <pc:picChg chg="mod">
          <ac:chgData name="Valerie Brodnikova" userId="8cc92941-ad6a-4ef3-bb01-a71e95f3817c" providerId="ADAL" clId="{1AB5295C-201C-B747-B524-2138CCDA54F9}" dt="2022-09-25T01:01:02.590" v="85" actId="14100"/>
          <ac:picMkLst>
            <pc:docMk/>
            <pc:sldMk cId="699213893" sldId="302"/>
            <ac:picMk id="5" creationId="{343D0428-FFCC-29BC-1B64-9ACE4F674A4E}"/>
          </ac:picMkLst>
        </pc:picChg>
        <pc:picChg chg="mod">
          <ac:chgData name="Valerie Brodnikova" userId="8cc92941-ad6a-4ef3-bb01-a71e95f3817c" providerId="ADAL" clId="{1AB5295C-201C-B747-B524-2138CCDA54F9}" dt="2022-09-25T01:01:06.443" v="86" actId="1035"/>
          <ac:picMkLst>
            <pc:docMk/>
            <pc:sldMk cId="699213893" sldId="302"/>
            <ac:picMk id="6" creationId="{9A122C8E-1750-6F8B-3E9C-0286970631FA}"/>
          </ac:picMkLst>
        </pc:picChg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404586166" sldId="303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2338775376" sldId="304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1872882014" sldId="305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4156518012" sldId="306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1528162605" sldId="307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3243587410" sldId="308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2548071086" sldId="309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3225892634" sldId="310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2288726769" sldId="311"/>
        </pc:sldMkLst>
      </pc:sldChg>
      <pc:sldChg chg="del">
        <pc:chgData name="Valerie Brodnikova" userId="8cc92941-ad6a-4ef3-bb01-a71e95f3817c" providerId="ADAL" clId="{1AB5295C-201C-B747-B524-2138CCDA54F9}" dt="2022-09-25T01:01:20.035" v="87" actId="2696"/>
        <pc:sldMkLst>
          <pc:docMk/>
          <pc:sldMk cId="921634140" sldId="312"/>
        </pc:sldMkLst>
      </pc:sldChg>
      <pc:sldChg chg="addSp delSp modSp add mod modClrScheme chgLayout">
        <pc:chgData name="Valerie Brodnikova" userId="8cc92941-ad6a-4ef3-bb01-a71e95f3817c" providerId="ADAL" clId="{1AB5295C-201C-B747-B524-2138CCDA54F9}" dt="2022-09-25T01:05:32.324" v="213" actId="1076"/>
        <pc:sldMkLst>
          <pc:docMk/>
          <pc:sldMk cId="2849151971" sldId="402"/>
        </pc:sldMkLst>
        <pc:spChg chg="add del mod">
          <ac:chgData name="Valerie Brodnikova" userId="8cc92941-ad6a-4ef3-bb01-a71e95f3817c" providerId="ADAL" clId="{1AB5295C-201C-B747-B524-2138CCDA54F9}" dt="2022-09-25T01:04:16.785" v="194" actId="478"/>
          <ac:spMkLst>
            <pc:docMk/>
            <pc:sldMk cId="2849151971" sldId="402"/>
            <ac:spMk id="2" creationId="{6E2AF385-470B-0015-D206-E219658CF2F3}"/>
          </ac:spMkLst>
        </pc:spChg>
        <pc:spChg chg="del">
          <ac:chgData name="Valerie Brodnikova" userId="8cc92941-ad6a-4ef3-bb01-a71e95f3817c" providerId="ADAL" clId="{1AB5295C-201C-B747-B524-2138CCDA54F9}" dt="2022-09-25T01:01:47.678" v="108" actId="478"/>
          <ac:spMkLst>
            <pc:docMk/>
            <pc:sldMk cId="2849151971" sldId="402"/>
            <ac:spMk id="4" creationId="{6BC1D851-4E84-EA65-FD2D-E7754E1A110E}"/>
          </ac:spMkLst>
        </pc:spChg>
        <pc:spChg chg="mod ord">
          <ac:chgData name="Valerie Brodnikova" userId="8cc92941-ad6a-4ef3-bb01-a71e95f3817c" providerId="ADAL" clId="{1AB5295C-201C-B747-B524-2138CCDA54F9}" dt="2022-09-25T01:04:19.839" v="195" actId="700"/>
          <ac:spMkLst>
            <pc:docMk/>
            <pc:sldMk cId="2849151971" sldId="402"/>
            <ac:spMk id="10" creationId="{F67F229A-48C3-4BE7-96EC-3C05DC7FB720}"/>
          </ac:spMkLst>
        </pc:spChg>
        <pc:spChg chg="mod ord">
          <ac:chgData name="Valerie Brodnikova" userId="8cc92941-ad6a-4ef3-bb01-a71e95f3817c" providerId="ADAL" clId="{1AB5295C-201C-B747-B524-2138CCDA54F9}" dt="2022-09-25T01:05:13.933" v="210" actId="3064"/>
          <ac:spMkLst>
            <pc:docMk/>
            <pc:sldMk cId="2849151971" sldId="402"/>
            <ac:spMk id="11" creationId="{7041F48D-F184-4F9F-B5AC-F127F0898F39}"/>
          </ac:spMkLst>
        </pc:spChg>
        <pc:spChg chg="del mod ord">
          <ac:chgData name="Valerie Brodnikova" userId="8cc92941-ad6a-4ef3-bb01-a71e95f3817c" providerId="ADAL" clId="{1AB5295C-201C-B747-B524-2138CCDA54F9}" dt="2022-09-25T01:04:19.839" v="195" actId="700"/>
          <ac:spMkLst>
            <pc:docMk/>
            <pc:sldMk cId="2849151971" sldId="402"/>
            <ac:spMk id="12" creationId="{9C693BAD-6B4E-48AD-88BF-D933B374A1F1}"/>
          </ac:spMkLst>
        </pc:spChg>
        <pc:picChg chg="mod modCrop">
          <ac:chgData name="Valerie Brodnikova" userId="8cc92941-ad6a-4ef3-bb01-a71e95f3817c" providerId="ADAL" clId="{1AB5295C-201C-B747-B524-2138CCDA54F9}" dt="2022-09-25T01:05:32.324" v="213" actId="1076"/>
          <ac:picMkLst>
            <pc:docMk/>
            <pc:sldMk cId="2849151971" sldId="402"/>
            <ac:picMk id="3" creationId="{AF977D96-FC38-3376-4AB8-CC9D14736863}"/>
          </ac:picMkLst>
        </pc:picChg>
      </pc:sldChg>
      <pc:sldChg chg="addSp delSp modSp add mod modClrScheme chgLayout">
        <pc:chgData name="Valerie Brodnikova" userId="8cc92941-ad6a-4ef3-bb01-a71e95f3817c" providerId="ADAL" clId="{1AB5295C-201C-B747-B524-2138CCDA54F9}" dt="2022-09-25T01:03:03.124" v="161" actId="1076"/>
        <pc:sldMkLst>
          <pc:docMk/>
          <pc:sldMk cId="1580458755" sldId="412"/>
        </pc:sldMkLst>
        <pc:spChg chg="add del mod ord">
          <ac:chgData name="Valerie Brodnikova" userId="8cc92941-ad6a-4ef3-bb01-a71e95f3817c" providerId="ADAL" clId="{1AB5295C-201C-B747-B524-2138CCDA54F9}" dt="2022-09-25T01:02:24.400" v="139" actId="478"/>
          <ac:spMkLst>
            <pc:docMk/>
            <pc:sldMk cId="1580458755" sldId="412"/>
            <ac:spMk id="2" creationId="{BB926C9C-3566-0FD9-CF94-9F3C0139E6B5}"/>
          </ac:spMkLst>
        </pc:spChg>
        <pc:spChg chg="del mod ord">
          <ac:chgData name="Valerie Brodnikova" userId="8cc92941-ad6a-4ef3-bb01-a71e95f3817c" providerId="ADAL" clId="{1AB5295C-201C-B747-B524-2138CCDA54F9}" dt="2022-09-25T01:02:30.808" v="140" actId="700"/>
          <ac:spMkLst>
            <pc:docMk/>
            <pc:sldMk cId="1580458755" sldId="412"/>
            <ac:spMk id="3" creationId="{48BD5E0D-3EF2-B83E-F6C0-8E2CEF331C51}"/>
          </ac:spMkLst>
        </pc:spChg>
        <pc:spChg chg="del mod">
          <ac:chgData name="Valerie Brodnikova" userId="8cc92941-ad6a-4ef3-bb01-a71e95f3817c" providerId="ADAL" clId="{1AB5295C-201C-B747-B524-2138CCDA54F9}" dt="2022-09-25T01:02:11.648" v="129" actId="700"/>
          <ac:spMkLst>
            <pc:docMk/>
            <pc:sldMk cId="1580458755" sldId="412"/>
            <ac:spMk id="4" creationId="{728DBDCC-8958-1950-4E14-B60E81B21435}"/>
          </ac:spMkLst>
        </pc:spChg>
        <pc:spChg chg="del mod">
          <ac:chgData name="Valerie Brodnikova" userId="8cc92941-ad6a-4ef3-bb01-a71e95f3817c" providerId="ADAL" clId="{1AB5295C-201C-B747-B524-2138CCDA54F9}" dt="2022-09-25T01:02:11.648" v="129" actId="700"/>
          <ac:spMkLst>
            <pc:docMk/>
            <pc:sldMk cId="1580458755" sldId="412"/>
            <ac:spMk id="5" creationId="{C6FE898C-A8BA-54B2-5F30-7A6504661499}"/>
          </ac:spMkLst>
        </pc:spChg>
        <pc:spChg chg="add del mod ord">
          <ac:chgData name="Valerie Brodnikova" userId="8cc92941-ad6a-4ef3-bb01-a71e95f3817c" providerId="ADAL" clId="{1AB5295C-201C-B747-B524-2138CCDA54F9}" dt="2022-09-25T01:02:44.008" v="155" actId="207"/>
          <ac:spMkLst>
            <pc:docMk/>
            <pc:sldMk cId="1580458755" sldId="412"/>
            <ac:spMk id="6" creationId="{2861559E-C740-1369-9586-948FCFA208A7}"/>
          </ac:spMkLst>
        </pc:spChg>
        <pc:picChg chg="mod ord modCrop">
          <ac:chgData name="Valerie Brodnikova" userId="8cc92941-ad6a-4ef3-bb01-a71e95f3817c" providerId="ADAL" clId="{1AB5295C-201C-B747-B524-2138CCDA54F9}" dt="2022-09-25T01:03:03.124" v="161" actId="1076"/>
          <ac:picMkLst>
            <pc:docMk/>
            <pc:sldMk cId="1580458755" sldId="412"/>
            <ac:picMk id="7" creationId="{214C514B-B6F3-1233-90AB-5618CA4BADFB}"/>
          </ac:picMkLst>
        </pc:picChg>
      </pc:sldChg>
      <pc:sldMasterChg chg="delSldLayout modSldLayout">
        <pc:chgData name="Valerie Brodnikova" userId="8cc92941-ad6a-4ef3-bb01-a71e95f3817c" providerId="ADAL" clId="{1AB5295C-201C-B747-B524-2138CCDA54F9}" dt="2022-09-25T01:04:10.548" v="192" actId="2696"/>
        <pc:sldMasterMkLst>
          <pc:docMk/>
          <pc:sldMasterMk cId="2207103278" sldId="2147483648"/>
        </pc:sldMasterMkLst>
        <pc:sldLayoutChg chg="addSp delSp modSp del mod">
          <pc:chgData name="Valerie Brodnikova" userId="8cc92941-ad6a-4ef3-bb01-a71e95f3817c" providerId="ADAL" clId="{1AB5295C-201C-B747-B524-2138CCDA54F9}" dt="2022-09-25T01:04:10.536" v="190" actId="2696"/>
          <pc:sldLayoutMkLst>
            <pc:docMk/>
            <pc:sldMasterMk cId="2207103278" sldId="2147483648"/>
            <pc:sldLayoutMk cId="2884047108" sldId="2147483662"/>
          </pc:sldLayoutMkLst>
          <pc:spChg chg="mod">
            <ac:chgData name="Valerie Brodnikova" userId="8cc92941-ad6a-4ef3-bb01-a71e95f3817c" providerId="ADAL" clId="{1AB5295C-201C-B747-B524-2138CCDA54F9}" dt="2022-09-25T01:03:34.913" v="162" actId="20577"/>
            <ac:spMkLst>
              <pc:docMk/>
              <pc:sldMasterMk cId="2207103278" sldId="2147483648"/>
              <pc:sldLayoutMk cId="2884047108" sldId="2147483662"/>
              <ac:spMk id="5" creationId="{5C68ABB2-C582-491E-BE96-CF545DF2AC01}"/>
            </ac:spMkLst>
          </pc:spChg>
          <pc:spChg chg="mod">
            <ac:chgData name="Valerie Brodnikova" userId="8cc92941-ad6a-4ef3-bb01-a71e95f3817c" providerId="ADAL" clId="{1AB5295C-201C-B747-B524-2138CCDA54F9}" dt="2022-09-25T01:03:52.908" v="171" actId="20577"/>
            <ac:spMkLst>
              <pc:docMk/>
              <pc:sldMasterMk cId="2207103278" sldId="2147483648"/>
              <pc:sldLayoutMk cId="2884047108" sldId="2147483662"/>
              <ac:spMk id="7" creationId="{A5A78527-60D7-4FF4-BCC7-C7165304A500}"/>
            </ac:spMkLst>
          </pc:spChg>
          <pc:spChg chg="add del mod">
            <ac:chgData name="Valerie Brodnikova" userId="8cc92941-ad6a-4ef3-bb01-a71e95f3817c" providerId="ADAL" clId="{1AB5295C-201C-B747-B524-2138CCDA54F9}" dt="2022-09-25T01:03:51.739" v="170" actId="478"/>
            <ac:spMkLst>
              <pc:docMk/>
              <pc:sldMasterMk cId="2207103278" sldId="2147483648"/>
              <pc:sldLayoutMk cId="2884047108" sldId="2147483662"/>
              <ac:spMk id="8" creationId="{C395A273-314B-2AE4-A125-1B2586513B40}"/>
            </ac:spMkLst>
          </pc:spChg>
        </pc:sldLayoutChg>
        <pc:sldLayoutChg chg="modSp del mod">
          <pc:chgData name="Valerie Brodnikova" userId="8cc92941-ad6a-4ef3-bb01-a71e95f3817c" providerId="ADAL" clId="{1AB5295C-201C-B747-B524-2138CCDA54F9}" dt="2022-09-25T01:04:10.548" v="192" actId="2696"/>
          <pc:sldLayoutMkLst>
            <pc:docMk/>
            <pc:sldMasterMk cId="2207103278" sldId="2147483648"/>
            <pc:sldLayoutMk cId="3320191178" sldId="2147483663"/>
          </pc:sldLayoutMkLst>
          <pc:spChg chg="mod">
            <ac:chgData name="Valerie Brodnikova" userId="8cc92941-ad6a-4ef3-bb01-a71e95f3817c" providerId="ADAL" clId="{1AB5295C-201C-B747-B524-2138CCDA54F9}" dt="2022-09-25T01:03:38.327" v="167" actId="20577"/>
            <ac:spMkLst>
              <pc:docMk/>
              <pc:sldMasterMk cId="2207103278" sldId="2147483648"/>
              <pc:sldLayoutMk cId="3320191178" sldId="2147483663"/>
              <ac:spMk id="5" creationId="{989049E0-6BE5-43FA-A4D4-ACAFC871A79F}"/>
            </ac:spMkLst>
          </pc:spChg>
          <pc:spChg chg="mod">
            <ac:chgData name="Valerie Brodnikova" userId="8cc92941-ad6a-4ef3-bb01-a71e95f3817c" providerId="ADAL" clId="{1AB5295C-201C-B747-B524-2138CCDA54F9}" dt="2022-09-25T01:03:44.289" v="168" actId="20577"/>
            <ac:spMkLst>
              <pc:docMk/>
              <pc:sldMasterMk cId="2207103278" sldId="2147483648"/>
              <pc:sldLayoutMk cId="3320191178" sldId="2147483663"/>
              <ac:spMk id="6" creationId="{ADF8C28D-1479-4F15-B906-0AEBBCCA8CFA}"/>
            </ac:spMkLst>
          </pc:spChg>
        </pc:sldLayoutChg>
        <pc:sldLayoutChg chg="modSp del mod">
          <pc:chgData name="Valerie Brodnikova" userId="8cc92941-ad6a-4ef3-bb01-a71e95f3817c" providerId="ADAL" clId="{1AB5295C-201C-B747-B524-2138CCDA54F9}" dt="2022-09-25T01:04:10.545" v="191" actId="2696"/>
          <pc:sldLayoutMkLst>
            <pc:docMk/>
            <pc:sldMasterMk cId="2207103278" sldId="2147483648"/>
            <pc:sldLayoutMk cId="3612626295" sldId="2147483664"/>
          </pc:sldLayoutMkLst>
          <pc:spChg chg="mod">
            <ac:chgData name="Valerie Brodnikova" userId="8cc92941-ad6a-4ef3-bb01-a71e95f3817c" providerId="ADAL" clId="{1AB5295C-201C-B747-B524-2138CCDA54F9}" dt="2022-09-25T01:04:01.234" v="189" actId="20577"/>
            <ac:spMkLst>
              <pc:docMk/>
              <pc:sldMasterMk cId="2207103278" sldId="2147483648"/>
              <pc:sldLayoutMk cId="3612626295" sldId="2147483664"/>
              <ac:spMk id="3" creationId="{B21DB60F-139E-4C44-89AF-3F8F5EC241F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play a little game to help remember what we’ve talked about so far. Let’s</a:t>
            </a:r>
          </a:p>
          <a:p>
            <a:r>
              <a:rPr lang="en-US" dirty="0"/>
              <a:t>look at these pictures and see if we can match these terms to the images. I would like</a:t>
            </a:r>
            <a:endParaRPr lang="en-US" dirty="0">
              <a:cs typeface="Calibri"/>
            </a:endParaRPr>
          </a:p>
          <a:p>
            <a:r>
              <a:rPr lang="en-US" dirty="0"/>
              <a:t>you to first take a silent moment to yourself and think about which term matches</a:t>
            </a:r>
            <a:endParaRPr lang="en-US" dirty="0">
              <a:cs typeface="Calibri"/>
            </a:endParaRPr>
          </a:p>
          <a:p>
            <a:r>
              <a:rPr lang="en-US" dirty="0"/>
              <a:t>which picture. Then, we will share with our think-pair-share partners, or shoulder</a:t>
            </a:r>
            <a:endParaRPr lang="en-US" dirty="0">
              <a:cs typeface="Calibri"/>
            </a:endParaRPr>
          </a:p>
          <a:p>
            <a:r>
              <a:rPr lang="en-US" dirty="0"/>
              <a:t>partners, about which term matches which image. I am going to read the terms out</a:t>
            </a:r>
            <a:endParaRPr lang="en-US" dirty="0">
              <a:cs typeface="Calibri"/>
            </a:endParaRPr>
          </a:p>
          <a:p>
            <a:r>
              <a:rPr lang="en-US" dirty="0"/>
              <a:t>loud. As I read them, think about which image matches each term.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First term: “wildfire.” Now, think silently about which image is showing a wildfire.</a:t>
            </a:r>
            <a:endParaRPr lang="en-US" dirty="0">
              <a:cs typeface="Calibri"/>
            </a:endParaRPr>
          </a:p>
          <a:p>
            <a:r>
              <a:rPr lang="en-US" dirty="0"/>
              <a:t>Second term: “fire suppression.” Think silently about which image is showing fire</a:t>
            </a:r>
            <a:endParaRPr lang="en-US" dirty="0">
              <a:cs typeface="Calibri"/>
            </a:endParaRPr>
          </a:p>
          <a:p>
            <a:r>
              <a:rPr lang="en-US" dirty="0"/>
              <a:t>suppression. Third term: “cultural fire.” Think silently about which image </a:t>
            </a:r>
            <a:r>
              <a:rPr lang="en-US" dirty="0" smtClean="0"/>
              <a:t>or </a:t>
            </a:r>
            <a:r>
              <a:rPr lang="en-US" smtClean="0"/>
              <a:t>images show</a:t>
            </a:r>
            <a:endParaRPr lang="en-US" dirty="0">
              <a:cs typeface="Calibri"/>
            </a:endParaRPr>
          </a:p>
          <a:p>
            <a:r>
              <a:rPr lang="en-US" dirty="0"/>
              <a:t>cultural fire.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Now, share with your shoulder partner which term matches which image and</a:t>
            </a:r>
            <a:endParaRPr lang="en-US" dirty="0">
              <a:cs typeface="Calibri"/>
            </a:endParaRPr>
          </a:p>
          <a:p>
            <a:r>
              <a:rPr lang="en-US" dirty="0"/>
              <a:t>explain why you think so. When you and your partner have come to an agreement,</a:t>
            </a:r>
            <a:endParaRPr lang="en-US" dirty="0">
              <a:cs typeface="Calibri"/>
            </a:endParaRPr>
          </a:p>
          <a:p>
            <a:r>
              <a:rPr lang="en-US" dirty="0"/>
              <a:t>find another pair to share your answers and reasoning with. If you have different</a:t>
            </a:r>
            <a:endParaRPr lang="en-US" dirty="0">
              <a:cs typeface="Calibri"/>
            </a:endParaRPr>
          </a:p>
          <a:p>
            <a:r>
              <a:rPr lang="en-US" dirty="0"/>
              <a:t>answers, explain your reasoning and talk it out. After sharing, find another partner</a:t>
            </a:r>
            <a:endParaRPr lang="en-US" dirty="0">
              <a:cs typeface="Calibri"/>
            </a:endParaRPr>
          </a:p>
          <a:p>
            <a:r>
              <a:rPr lang="en-US" dirty="0"/>
              <a:t>pair you haven’t shared with yet. Repeat this process until you have talked with</a:t>
            </a:r>
            <a:endParaRPr lang="en-US" dirty="0">
              <a:cs typeface="Calibri"/>
            </a:endParaRPr>
          </a:p>
          <a:p>
            <a:r>
              <a:rPr lang="en-US" dirty="0"/>
              <a:t>three partner pairs.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Now I’m going to read each term again. When I call on your pair, please tell me</a:t>
            </a:r>
            <a:endParaRPr lang="en-US" dirty="0">
              <a:cs typeface="Calibri"/>
            </a:endParaRPr>
          </a:p>
          <a:p>
            <a:r>
              <a:rPr lang="en-US" dirty="0"/>
              <a:t>which image matches the term and explain your reasoning.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sz="1800" i="1" dirty="0"/>
              <a:t>Picture 1 (top left): </a:t>
            </a:r>
            <a:r>
              <a:rPr lang="en-US" sz="1800" dirty="0"/>
              <a:t>wildfire, California, United States- 2021/08/16: Flames from the Dixie fire approaches powerlines. Photo by Ty </a:t>
            </a:r>
            <a:r>
              <a:rPr lang="en-US" sz="1800" dirty="0" err="1"/>
              <a:t>O’neil</a:t>
            </a:r>
            <a:r>
              <a:rPr lang="en-US" sz="1800" dirty="0"/>
              <a:t>/SOPA Images/Light Rocket via Getty Images </a:t>
            </a:r>
            <a:r>
              <a:rPr lang="en-US" sz="1800" b="1" dirty="0"/>
              <a:t>https://www.theverge.com/2022/1/5/22868298/pge-utility-power-line-responsible-dixie-fire</a:t>
            </a:r>
            <a:endParaRPr lang="en-US" dirty="0"/>
          </a:p>
          <a:p>
            <a:endParaRPr lang="en-US" sz="1800" b="1" dirty="0"/>
          </a:p>
          <a:p>
            <a:r>
              <a:rPr lang="en-US" sz="1800" b="0" i="1" dirty="0"/>
              <a:t>Picture 2 (top right): </a:t>
            </a:r>
            <a:r>
              <a:rPr lang="en-US" sz="1800" b="0" i="0" dirty="0"/>
              <a:t>Firefighters Erick Padilla (left) and Joe Young extinguish hot spots last week while protecting Lake Almanor West homes from the Dixie Fire in California’s Plumas County. </a:t>
            </a:r>
            <a:r>
              <a:rPr lang="en-US" sz="1800" b="1" i="0" dirty="0"/>
              <a:t>https://www.npr.org/2021/08/09/1026078606/dixie-fire-california-only-21-percent-contained</a:t>
            </a:r>
          </a:p>
          <a:p>
            <a:endParaRPr lang="en-US" sz="1800" b="1" i="0" dirty="0"/>
          </a:p>
          <a:p>
            <a:r>
              <a:rPr lang="en-US" sz="1800" b="0" i="1" dirty="0"/>
              <a:t>Picture 3 (bottom left): </a:t>
            </a:r>
            <a:r>
              <a:rPr lang="en-US" sz="1800" b="0" i="0" dirty="0"/>
              <a:t>Burning medicine (sage) Photo credit: @DoD News, Flickr </a:t>
            </a:r>
            <a:r>
              <a:rPr lang="en-US" sz="1800" b="1" i="0" dirty="0"/>
              <a:t>https://www.movingtowardspeace.com/mtpblog/the-ancient-art-of-burning-sage.html</a:t>
            </a:r>
          </a:p>
          <a:p>
            <a:endParaRPr lang="en-US" sz="1800" b="1" i="0" dirty="0"/>
          </a:p>
          <a:p>
            <a:r>
              <a:rPr lang="en-US" sz="1800" b="0" i="1" dirty="0"/>
              <a:t>Picture 4 (bottom right): </a:t>
            </a:r>
            <a:r>
              <a:rPr lang="en-US" sz="1800" b="0" i="0" dirty="0"/>
              <a:t>A Siletz Tribal</a:t>
            </a:r>
            <a:r>
              <a:rPr lang="en-US" sz="1800" b="0" i="0" baseline="0" dirty="0"/>
              <a:t> member (holding a drip torch) starts participates in a prescribed burn in western Oregon.  Photo credit:  CTSI</a:t>
            </a:r>
            <a:endParaRPr lang="en-US" sz="1800" b="1" i="1" dirty="0"/>
          </a:p>
          <a:p>
            <a:endParaRPr lang="en-US" sz="1800" b="1" i="0" dirty="0"/>
          </a:p>
          <a:p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418FE-01CD-4199-9FA9-F0C154A6F4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question: How did the peoples of the Confederated Tribes of Siletz Indians use fire to maintain their environment?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Second question: What is the consequence of not using cultural burning practices?</a:t>
            </a:r>
            <a:endParaRPr lang="en-US" dirty="0">
              <a:cs typeface="Calibri"/>
            </a:endParaRPr>
          </a:p>
          <a:p>
            <a:r>
              <a:rPr lang="en-US" dirty="0"/>
              <a:t>Again, please think silently about your response and then share your response with</a:t>
            </a:r>
            <a:endParaRPr lang="en-US" dirty="0">
              <a:cs typeface="Calibri"/>
            </a:endParaRPr>
          </a:p>
          <a:p>
            <a:r>
              <a:rPr lang="en-US" dirty="0"/>
              <a:t>your shoulder partner.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7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study that this data is from is actually a little more complicated. It measures</a:t>
            </a:r>
          </a:p>
          <a:p>
            <a:r>
              <a:rPr lang="en-US"/>
              <a:t>both the time spent gathering and the number of sticks found. This is more complicated</a:t>
            </a:r>
          </a:p>
          <a:p>
            <a:r>
              <a:rPr lang="en-US"/>
              <a:t>math that kids typically learn in older grades, but I want to show it so you can</a:t>
            </a:r>
          </a:p>
          <a:p>
            <a:r>
              <a:rPr lang="en-US"/>
              <a:t>see a more complex way of showing information. The yellow line shows us what</a:t>
            </a:r>
          </a:p>
          <a:p>
            <a:r>
              <a:rPr lang="en-US"/>
              <a:t>happens in areas where cultural fire is used. You can see that weavers can find lots</a:t>
            </a:r>
          </a:p>
          <a:p>
            <a:r>
              <a:rPr lang="en-US"/>
              <a:t>of good sticks really quickly. The red line shows us what happens after a wildfire</a:t>
            </a:r>
          </a:p>
          <a:p>
            <a:r>
              <a:rPr lang="en-US"/>
              <a:t>that severely burns all plants and trees. Although it takes a longer time to regrow</a:t>
            </a:r>
          </a:p>
          <a:p>
            <a:r>
              <a:rPr lang="en-US"/>
              <a:t>due to the bad burns, weavers can eventually gather the same number of hazel</a:t>
            </a:r>
          </a:p>
          <a:p>
            <a:r>
              <a:rPr lang="en-US"/>
              <a:t>sticks in these areas—it just takes longer. And the green line shows us that when</a:t>
            </a:r>
          </a:p>
          <a:p>
            <a:r>
              <a:rPr lang="en-US"/>
              <a:t>we suppress fires, there is hardly any growth for the basketry sticks. No matter how</a:t>
            </a:r>
          </a:p>
          <a:p>
            <a:r>
              <a:rPr lang="en-US"/>
              <a:t>long weavers search, they never find as many usable sticks as in the other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2C6754"/>
                </a:solidFill>
              </a:defRPr>
            </a:lvl1pPr>
          </a:lstStyle>
          <a:p>
            <a:pPr algn="l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C6754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9AA7D6-9CC3-7B4F-B371-010AB127E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96" y="5185140"/>
            <a:ext cx="12239709" cy="1699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006097"/>
            <a:ext cx="8786186" cy="291112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GRADE 2 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b="1" dirty="0"/>
              <a:t>Cultural Burning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506D4C8-7BE1-D242-BF48-976C83DF6A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785" y="495300"/>
            <a:ext cx="1459340" cy="16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D40AD-8091-6F37-2506-810AE9F2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2282827"/>
            <a:ext cx="5690668" cy="4351338"/>
          </a:xfrm>
        </p:spPr>
        <p:txBody>
          <a:bodyPr lIns="0" tIns="0" rIns="0" bIns="0"/>
          <a:lstStyle/>
          <a:p>
            <a:r>
              <a:rPr lang="en-US" dirty="0"/>
              <a:t>Wildfire</a:t>
            </a:r>
          </a:p>
          <a:p>
            <a:r>
              <a:rPr lang="en-US" dirty="0"/>
              <a:t>Fire suppression</a:t>
            </a:r>
          </a:p>
          <a:p>
            <a:r>
              <a:rPr lang="en-US" dirty="0"/>
              <a:t>Cultural fire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78D23-B028-485E-BADA-4AB6A5887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4449697" cy="1286608"/>
          </a:xfrm>
        </p:spPr>
        <p:txBody>
          <a:bodyPr/>
          <a:lstStyle/>
          <a:p>
            <a:r>
              <a:rPr lang="en-US" dirty="0"/>
              <a:t>Match the term to the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8B3A3-A929-C027-8090-CF185314CB94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 l="11909" r="11909"/>
          <a:stretch/>
        </p:blipFill>
        <p:spPr>
          <a:xfrm>
            <a:off x="5086153" y="-99721"/>
            <a:ext cx="4270101" cy="3730599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BFDD75-880B-D3CA-B166-503F1723A2A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l="3725" r="4587"/>
          <a:stretch/>
        </p:blipFill>
        <p:spPr>
          <a:xfrm>
            <a:off x="5086153" y="3743757"/>
            <a:ext cx="4270101" cy="31142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D0428-FFCC-29BC-1B64-9ACE4F674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86" r="192" b="9440"/>
          <a:stretch/>
        </p:blipFill>
        <p:spPr>
          <a:xfrm>
            <a:off x="9486863" y="3741099"/>
            <a:ext cx="3256529" cy="3114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22C8E-1750-6F8B-3E9C-0286970631FA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rcRect l="22027" r="22027"/>
          <a:stretch/>
        </p:blipFill>
        <p:spPr>
          <a:xfrm>
            <a:off x="9486863" y="-99722"/>
            <a:ext cx="3139906" cy="37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1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5821046" cy="4351338"/>
          </a:xfrm>
        </p:spPr>
        <p:txBody>
          <a:bodyPr lIns="0" tIns="0" rIns="0" bIns="0">
            <a:noAutofit/>
          </a:bodyPr>
          <a:lstStyle/>
          <a:p>
            <a:pPr marL="365760" indent="-365760">
              <a:lnSpc>
                <a:spcPct val="12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en-US" sz="2400" dirty="0"/>
              <a:t>How did the peoples of the Confederated Tribes of Siletz Indians use fire to maintain their environment?</a:t>
            </a:r>
          </a:p>
          <a:p>
            <a:pPr marL="365760" indent="-365760">
              <a:lnSpc>
                <a:spcPct val="12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en-US" sz="2400" dirty="0"/>
              <a:t>What is the consequence of not using cultural burning practices?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latin typeface="+mn-lt"/>
              </a:rPr>
              <a:t>Video questions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977D96-FC38-3376-4AB8-CC9D14736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5" t="41100" r="192" b="145"/>
          <a:stretch/>
        </p:blipFill>
        <p:spPr>
          <a:xfrm>
            <a:off x="7217227" y="1781908"/>
            <a:ext cx="4207329" cy="42072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61559E-C740-1369-9586-948FCFA20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Figure 9</a:t>
            </a:r>
          </a:p>
        </p:txBody>
      </p:sp>
      <p:pic>
        <p:nvPicPr>
          <p:cNvPr id="7" name="Content Placeholder 6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214C514B-B6F3-1233-90AB-5618CA4BAD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2143" r="2735"/>
          <a:stretch/>
        </p:blipFill>
        <p:spPr bwMode="auto">
          <a:xfrm>
            <a:off x="990600" y="325290"/>
            <a:ext cx="9829800" cy="5965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45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da571c-f727-47a5-9aab-64bd2d52803f">
      <Terms xmlns="http://schemas.microsoft.com/office/infopath/2007/PartnerControls"/>
    </lcf76f155ced4ddcb4097134ff3c332f>
    <TaxCatchAll xmlns="be7757ee-27b1-49d9-ad78-c19e224bf4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213FB5CF2E8043A261DA18C1F46D81" ma:contentTypeVersion="16" ma:contentTypeDescription="Create a new document." ma:contentTypeScope="" ma:versionID="6ac38a0170be9701cbdd1f83b81cd783">
  <xsd:schema xmlns:xsd="http://www.w3.org/2001/XMLSchema" xmlns:xs="http://www.w3.org/2001/XMLSchema" xmlns:p="http://schemas.microsoft.com/office/2006/metadata/properties" xmlns:ns2="ecda571c-f727-47a5-9aab-64bd2d52803f" xmlns:ns3="be7757ee-27b1-49d9-ad78-c19e224bf417" targetNamespace="http://schemas.microsoft.com/office/2006/metadata/properties" ma:root="true" ma:fieldsID="14f2121a7f1ef915d7974c814ec76c20" ns2:_="" ns3:_="">
    <xsd:import namespace="ecda571c-f727-47a5-9aab-64bd2d52803f"/>
    <xsd:import namespace="be7757ee-27b1-49d9-ad78-c19e224bf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a571c-f727-47a5-9aab-64bd2d5280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06aa88-5ac0-4838-8ce1-dd283b5d6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757ee-27b1-49d9-ad78-c19e224bf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002e2f-9621-4d29-bf5e-01e5fd23d324}" ma:internalName="TaxCatchAll" ma:showField="CatchAllData" ma:web="be7757ee-27b1-49d9-ad78-c19e224bf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5F21E-66CF-41F0-8DE3-D602A66E1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D58FF-84E1-45A0-ADAB-C572FBD58572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e7757ee-27b1-49d9-ad78-c19e224bf417"/>
    <ds:schemaRef ds:uri="ecda571c-f727-47a5-9aab-64bd2d52803f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97BB5A-229F-492B-BCE7-16BDD0CAB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a571c-f727-47a5-9aab-64bd2d52803f"/>
    <ds:schemaRef ds:uri="be7757ee-27b1-49d9-ad78-c19e224bf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670</Words>
  <Application>Microsoft Office PowerPoint</Application>
  <PresentationFormat>Widescreen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2  Cultural Burning</vt:lpstr>
      <vt:lpstr>Match the term to the image</vt:lpstr>
      <vt:lpstr>Video questions </vt:lpstr>
      <vt:lpstr>Figure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Nick Viles</cp:lastModifiedBy>
  <cp:revision>122</cp:revision>
  <dcterms:created xsi:type="dcterms:W3CDTF">2019-04-26T16:05:13Z</dcterms:created>
  <dcterms:modified xsi:type="dcterms:W3CDTF">2022-09-28T15:48:14Z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0x010100C9213FB5CF2E8043A261DA18C1F46D81</vt:lpwstr>
  </property>
  <property fmtid="{D5CDD505-2E9C-101B-9397-08002B2CF9AE}" pid="3" name="MediaServiceImageTags">
    <vt:lpwstr/>
  </property>
</Properties>
</file>