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handoutMasterIdLst>
    <p:handoutMasterId r:id="rId17"/>
  </p:handoutMasterIdLst>
  <p:sldIdLst>
    <p:sldId id="256" r:id="rId5"/>
    <p:sldId id="287" r:id="rId6"/>
    <p:sldId id="288" r:id="rId7"/>
    <p:sldId id="303" r:id="rId8"/>
    <p:sldId id="298" r:id="rId9"/>
    <p:sldId id="299" r:id="rId10"/>
    <p:sldId id="300" r:id="rId11"/>
    <p:sldId id="301" r:id="rId12"/>
    <p:sldId id="294" r:id="rId13"/>
    <p:sldId id="289" r:id="rId14"/>
    <p:sldId id="30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624" userDrawn="1">
          <p15:clr>
            <a:srgbClr val="A4A3A4"/>
          </p15:clr>
        </p15:guide>
        <p15:guide id="3" pos="7056" userDrawn="1">
          <p15:clr>
            <a:srgbClr val="A4A3A4"/>
          </p15:clr>
        </p15:guide>
        <p15:guide id="5" orient="horz" pos="312" userDrawn="1">
          <p15:clr>
            <a:srgbClr val="A4A3A4"/>
          </p15:clr>
        </p15:guide>
        <p15:guide id="7" orient="horz" pos="4128" userDrawn="1">
          <p15:clr>
            <a:srgbClr val="A4A3A4"/>
          </p15:clr>
        </p15:guide>
        <p15:guide id="8"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6014F2-80CC-75A7-E8E7-5EFCFF6E677E}" name="Alyssa Vitale" initials="AV" userId="Alyssa Vitale"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A49F"/>
    <a:srgbClr val="1B73B9"/>
    <a:srgbClr val="2C6754"/>
    <a:srgbClr val="587A36"/>
    <a:srgbClr val="801721"/>
    <a:srgbClr val="9D36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AE1E9A-F8A4-4A9E-866D-9967444C044C}" v="1" dt="2022-11-16T22:58:45.547"/>
    <p1510:client id="{E277BE68-B38F-FE4D-BBCC-D4BC8374578A}" v="18" dt="2022-11-12T00:58:06.0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1633" autoAdjust="0"/>
  </p:normalViewPr>
  <p:slideViewPr>
    <p:cSldViewPr snapToGrid="0">
      <p:cViewPr varScale="1">
        <p:scale>
          <a:sx n="82" d="100"/>
          <a:sy n="82" d="100"/>
        </p:scale>
        <p:origin x="1674" y="96"/>
      </p:cViewPr>
      <p:guideLst>
        <p:guide pos="624"/>
        <p:guide pos="7056"/>
        <p:guide orient="horz" pos="312"/>
        <p:guide orient="horz" pos="4128"/>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lerie Brodnikova" userId="8cc92941-ad6a-4ef3-bb01-a71e95f3817c" providerId="ADAL" clId="{E277BE68-B38F-FE4D-BBCC-D4BC8374578A}"/>
    <pc:docChg chg="undo custSel addSld delSld modSld">
      <pc:chgData name="Valerie Brodnikova" userId="8cc92941-ad6a-4ef3-bb01-a71e95f3817c" providerId="ADAL" clId="{E277BE68-B38F-FE4D-BBCC-D4BC8374578A}" dt="2022-11-12T00:58:52.653" v="332" actId="2710"/>
      <pc:docMkLst>
        <pc:docMk/>
      </pc:docMkLst>
      <pc:sldChg chg="modSp mod modNotesTx">
        <pc:chgData name="Valerie Brodnikova" userId="8cc92941-ad6a-4ef3-bb01-a71e95f3817c" providerId="ADAL" clId="{E277BE68-B38F-FE4D-BBCC-D4BC8374578A}" dt="2022-11-12T00:46:13.986" v="4" actId="14100"/>
        <pc:sldMkLst>
          <pc:docMk/>
          <pc:sldMk cId="2465692573" sldId="256"/>
        </pc:sldMkLst>
        <pc:spChg chg="mod">
          <ac:chgData name="Valerie Brodnikova" userId="8cc92941-ad6a-4ef3-bb01-a71e95f3817c" providerId="ADAL" clId="{E277BE68-B38F-FE4D-BBCC-D4BC8374578A}" dt="2022-11-12T00:46:13.986" v="4" actId="14100"/>
          <ac:spMkLst>
            <pc:docMk/>
            <pc:sldMk cId="2465692573" sldId="256"/>
            <ac:spMk id="2" creationId="{924BF42B-A8A6-084F-B760-3D87678251D6}"/>
          </ac:spMkLst>
        </pc:spChg>
      </pc:sldChg>
      <pc:sldChg chg="del">
        <pc:chgData name="Valerie Brodnikova" userId="8cc92941-ad6a-4ef3-bb01-a71e95f3817c" providerId="ADAL" clId="{E277BE68-B38F-FE4D-BBCC-D4BC8374578A}" dt="2022-11-12T00:53:55.386" v="213" actId="2696"/>
        <pc:sldMkLst>
          <pc:docMk/>
          <pc:sldMk cId="2267639397" sldId="269"/>
        </pc:sldMkLst>
      </pc:sldChg>
      <pc:sldChg chg="addSp delSp modSp add mod setBg delAnim delDesignElem chgLayout">
        <pc:chgData name="Valerie Brodnikova" userId="8cc92941-ad6a-4ef3-bb01-a71e95f3817c" providerId="ADAL" clId="{E277BE68-B38F-FE4D-BBCC-D4BC8374578A}" dt="2022-11-12T00:49:41.695" v="88" actId="207"/>
        <pc:sldMkLst>
          <pc:docMk/>
          <pc:sldMk cId="3416489181" sldId="287"/>
        </pc:sldMkLst>
        <pc:spChg chg="del mod ord">
          <ac:chgData name="Valerie Brodnikova" userId="8cc92941-ad6a-4ef3-bb01-a71e95f3817c" providerId="ADAL" clId="{E277BE68-B38F-FE4D-BBCC-D4BC8374578A}" dt="2022-11-12T00:46:37.204" v="20" actId="478"/>
          <ac:spMkLst>
            <pc:docMk/>
            <pc:sldMk cId="3416489181" sldId="287"/>
            <ac:spMk id="2" creationId="{75BFF850-23DE-495D-28B3-5D66570DECC6}"/>
          </ac:spMkLst>
        </pc:spChg>
        <pc:spChg chg="mod">
          <ac:chgData name="Valerie Brodnikova" userId="8cc92941-ad6a-4ef3-bb01-a71e95f3817c" providerId="ADAL" clId="{E277BE68-B38F-FE4D-BBCC-D4BC8374578A}" dt="2022-11-12T00:49:41.695" v="88" actId="207"/>
          <ac:spMkLst>
            <pc:docMk/>
            <pc:sldMk cId="3416489181" sldId="287"/>
            <ac:spMk id="5" creationId="{C55A0EED-6A2B-9CEA-936F-0C861A6F150B}"/>
          </ac:spMkLst>
        </pc:spChg>
        <pc:spChg chg="add mod">
          <ac:chgData name="Valerie Brodnikova" userId="8cc92941-ad6a-4ef3-bb01-a71e95f3817c" providerId="ADAL" clId="{E277BE68-B38F-FE4D-BBCC-D4BC8374578A}" dt="2022-11-12T00:47:18.710" v="30" actId="2710"/>
          <ac:spMkLst>
            <pc:docMk/>
            <pc:sldMk cId="3416489181" sldId="287"/>
            <ac:spMk id="6" creationId="{D615DB85-26AD-5734-1F15-140B92F2C97C}"/>
          </ac:spMkLst>
        </pc:spChg>
        <pc:spChg chg="del">
          <ac:chgData name="Valerie Brodnikova" userId="8cc92941-ad6a-4ef3-bb01-a71e95f3817c" providerId="ADAL" clId="{E277BE68-B38F-FE4D-BBCC-D4BC8374578A}" dt="2022-11-12T00:46:20.647" v="13"/>
          <ac:spMkLst>
            <pc:docMk/>
            <pc:sldMk cId="3416489181" sldId="287"/>
            <ac:spMk id="22" creationId="{F13C74B1-5B17-4795-BED0-7140497B445A}"/>
          </ac:spMkLst>
        </pc:spChg>
        <pc:spChg chg="del">
          <ac:chgData name="Valerie Brodnikova" userId="8cc92941-ad6a-4ef3-bb01-a71e95f3817c" providerId="ADAL" clId="{E277BE68-B38F-FE4D-BBCC-D4BC8374578A}" dt="2022-11-12T00:46:20.647" v="13"/>
          <ac:spMkLst>
            <pc:docMk/>
            <pc:sldMk cId="3416489181" sldId="287"/>
            <ac:spMk id="23" creationId="{D4974D33-8DC5-464E-8C6D-BE58F0669C17}"/>
          </ac:spMkLst>
        </pc:spChg>
        <pc:picChg chg="mod ord modCrop">
          <ac:chgData name="Valerie Brodnikova" userId="8cc92941-ad6a-4ef3-bb01-a71e95f3817c" providerId="ADAL" clId="{E277BE68-B38F-FE4D-BBCC-D4BC8374578A}" dt="2022-11-12T00:48:09.603" v="45" actId="1038"/>
          <ac:picMkLst>
            <pc:docMk/>
            <pc:sldMk cId="3416489181" sldId="287"/>
            <ac:picMk id="4" creationId="{97DF12E7-C839-C92F-2618-D6A246D86230}"/>
          </ac:picMkLst>
        </pc:picChg>
      </pc:sldChg>
      <pc:sldChg chg="addSp delSp modSp add mod setBg delAnim delDesignElem chgLayout">
        <pc:chgData name="Valerie Brodnikova" userId="8cc92941-ad6a-4ef3-bb01-a71e95f3817c" providerId="ADAL" clId="{E277BE68-B38F-FE4D-BBCC-D4BC8374578A}" dt="2022-11-12T00:49:54.963" v="89" actId="14100"/>
        <pc:sldMkLst>
          <pc:docMk/>
          <pc:sldMk cId="2976860270" sldId="288"/>
        </pc:sldMkLst>
        <pc:spChg chg="del mod ord">
          <ac:chgData name="Valerie Brodnikova" userId="8cc92941-ad6a-4ef3-bb01-a71e95f3817c" providerId="ADAL" clId="{E277BE68-B38F-FE4D-BBCC-D4BC8374578A}" dt="2022-11-12T00:48:40.800" v="52" actId="478"/>
          <ac:spMkLst>
            <pc:docMk/>
            <pc:sldMk cId="2976860270" sldId="288"/>
            <ac:spMk id="2" creationId="{44A08455-F4DD-D854-3178-AD6672F7A043}"/>
          </ac:spMkLst>
        </pc:spChg>
        <pc:spChg chg="mod">
          <ac:chgData name="Valerie Brodnikova" userId="8cc92941-ad6a-4ef3-bb01-a71e95f3817c" providerId="ADAL" clId="{E277BE68-B38F-FE4D-BBCC-D4BC8374578A}" dt="2022-11-12T00:49:54.963" v="89" actId="14100"/>
          <ac:spMkLst>
            <pc:docMk/>
            <pc:sldMk cId="2976860270" sldId="288"/>
            <ac:spMk id="5" creationId="{6278C27E-6BB5-67CD-5A49-C8AEA6A06FE9}"/>
          </ac:spMkLst>
        </pc:spChg>
        <pc:spChg chg="add mod">
          <ac:chgData name="Valerie Brodnikova" userId="8cc92941-ad6a-4ef3-bb01-a71e95f3817c" providerId="ADAL" clId="{E277BE68-B38F-FE4D-BBCC-D4BC8374578A}" dt="2022-11-12T00:48:53.022" v="56" actId="114"/>
          <ac:spMkLst>
            <pc:docMk/>
            <pc:sldMk cId="2976860270" sldId="288"/>
            <ac:spMk id="6" creationId="{0A57A97F-1DDC-B07B-C9B4-B636D481D783}"/>
          </ac:spMkLst>
        </pc:spChg>
        <pc:spChg chg="del">
          <ac:chgData name="Valerie Brodnikova" userId="8cc92941-ad6a-4ef3-bb01-a71e95f3817c" providerId="ADAL" clId="{E277BE68-B38F-FE4D-BBCC-D4BC8374578A}" dt="2022-11-12T00:46:20.647" v="13"/>
          <ac:spMkLst>
            <pc:docMk/>
            <pc:sldMk cId="2976860270" sldId="288"/>
            <ac:spMk id="10" creationId="{F13C74B1-5B17-4795-BED0-7140497B445A}"/>
          </ac:spMkLst>
        </pc:spChg>
        <pc:spChg chg="del">
          <ac:chgData name="Valerie Brodnikova" userId="8cc92941-ad6a-4ef3-bb01-a71e95f3817c" providerId="ADAL" clId="{E277BE68-B38F-FE4D-BBCC-D4BC8374578A}" dt="2022-11-12T00:46:20.647" v="13"/>
          <ac:spMkLst>
            <pc:docMk/>
            <pc:sldMk cId="2976860270" sldId="288"/>
            <ac:spMk id="12" creationId="{D4974D33-8DC5-464E-8C6D-BE58F0669C17}"/>
          </ac:spMkLst>
        </pc:spChg>
        <pc:picChg chg="mod ord">
          <ac:chgData name="Valerie Brodnikova" userId="8cc92941-ad6a-4ef3-bb01-a71e95f3817c" providerId="ADAL" clId="{E277BE68-B38F-FE4D-BBCC-D4BC8374578A}" dt="2022-11-12T00:49:02.119" v="58" actId="14100"/>
          <ac:picMkLst>
            <pc:docMk/>
            <pc:sldMk cId="2976860270" sldId="288"/>
            <ac:picMk id="4" creationId="{0D75B696-A560-4957-B9BD-A21CAC9ECBC4}"/>
          </ac:picMkLst>
        </pc:picChg>
      </pc:sldChg>
      <pc:sldChg chg="addSp delSp modSp add mod setBg delDesignElem">
        <pc:chgData name="Valerie Brodnikova" userId="8cc92941-ad6a-4ef3-bb01-a71e95f3817c" providerId="ADAL" clId="{E277BE68-B38F-FE4D-BBCC-D4BC8374578A}" dt="2022-11-12T00:58:06.057" v="330" actId="1076"/>
        <pc:sldMkLst>
          <pc:docMk/>
          <pc:sldMk cId="1481410812" sldId="289"/>
        </pc:sldMkLst>
        <pc:spChg chg="add del mod">
          <ac:chgData name="Valerie Brodnikova" userId="8cc92941-ad6a-4ef3-bb01-a71e95f3817c" providerId="ADAL" clId="{E277BE68-B38F-FE4D-BBCC-D4BC8374578A}" dt="2022-11-12T00:54:43.007" v="231" actId="478"/>
          <ac:spMkLst>
            <pc:docMk/>
            <pc:sldMk cId="1481410812" sldId="289"/>
            <ac:spMk id="2" creationId="{7C9C4538-09A6-672A-F235-8BE549CB90C1}"/>
          </ac:spMkLst>
        </pc:spChg>
        <pc:spChg chg="del">
          <ac:chgData name="Valerie Brodnikova" userId="8cc92941-ad6a-4ef3-bb01-a71e95f3817c" providerId="ADAL" clId="{E277BE68-B38F-FE4D-BBCC-D4BC8374578A}" dt="2022-11-12T00:53:46.052" v="211" actId="478"/>
          <ac:spMkLst>
            <pc:docMk/>
            <pc:sldMk cId="1481410812" sldId="289"/>
            <ac:spMk id="3" creationId="{5D5F4383-7141-22F2-C137-58457C238D30}"/>
          </ac:spMkLst>
        </pc:spChg>
        <pc:spChg chg="add del mod">
          <ac:chgData name="Valerie Brodnikova" userId="8cc92941-ad6a-4ef3-bb01-a71e95f3817c" providerId="ADAL" clId="{E277BE68-B38F-FE4D-BBCC-D4BC8374578A}" dt="2022-11-12T00:54:44.251" v="233"/>
          <ac:spMkLst>
            <pc:docMk/>
            <pc:sldMk cId="1481410812" sldId="289"/>
            <ac:spMk id="4" creationId="{AAAFB364-7AE7-A756-7CFD-757BE961BB6C}"/>
          </ac:spMkLst>
        </pc:spChg>
        <pc:spChg chg="del">
          <ac:chgData name="Valerie Brodnikova" userId="8cc92941-ad6a-4ef3-bb01-a71e95f3817c" providerId="ADAL" clId="{E277BE68-B38F-FE4D-BBCC-D4BC8374578A}" dt="2022-11-12T00:46:20.647" v="13"/>
          <ac:spMkLst>
            <pc:docMk/>
            <pc:sldMk cId="1481410812" sldId="289"/>
            <ac:spMk id="10" creationId="{DA2E7C1E-2B5A-4BBA-AE51-1CD8C19309D7}"/>
          </ac:spMkLst>
        </pc:spChg>
        <pc:spChg chg="del">
          <ac:chgData name="Valerie Brodnikova" userId="8cc92941-ad6a-4ef3-bb01-a71e95f3817c" providerId="ADAL" clId="{E277BE68-B38F-FE4D-BBCC-D4BC8374578A}" dt="2022-11-12T00:46:20.647" v="13"/>
          <ac:spMkLst>
            <pc:docMk/>
            <pc:sldMk cId="1481410812" sldId="289"/>
            <ac:spMk id="12" creationId="{43DF76B1-5174-4FAF-9D19-FFEE98426836}"/>
          </ac:spMkLst>
        </pc:spChg>
        <pc:picChg chg="mod">
          <ac:chgData name="Valerie Brodnikova" userId="8cc92941-ad6a-4ef3-bb01-a71e95f3817c" providerId="ADAL" clId="{E277BE68-B38F-FE4D-BBCC-D4BC8374578A}" dt="2022-11-12T00:58:06.057" v="330" actId="1076"/>
          <ac:picMkLst>
            <pc:docMk/>
            <pc:sldMk cId="1481410812" sldId="289"/>
            <ac:picMk id="5" creationId="{EEA9E0E0-3012-2B84-0F78-722376DCE129}"/>
          </ac:picMkLst>
        </pc:picChg>
      </pc:sldChg>
      <pc:sldChg chg="addSp delSp modSp add mod setBg delCm">
        <pc:chgData name="Valerie Brodnikova" userId="8cc92941-ad6a-4ef3-bb01-a71e95f3817c" providerId="ADAL" clId="{E277BE68-B38F-FE4D-BBCC-D4BC8374578A}" dt="2022-11-12T00:56:44.287" v="306" actId="478"/>
        <pc:sldMkLst>
          <pc:docMk/>
          <pc:sldMk cId="1480966198" sldId="294"/>
        </pc:sldMkLst>
        <pc:spChg chg="add mod">
          <ac:chgData name="Valerie Brodnikova" userId="8cc92941-ad6a-4ef3-bb01-a71e95f3817c" providerId="ADAL" clId="{E277BE68-B38F-FE4D-BBCC-D4BC8374578A}" dt="2022-11-12T00:54:48.287" v="235"/>
          <ac:spMkLst>
            <pc:docMk/>
            <pc:sldMk cId="1480966198" sldId="294"/>
            <ac:spMk id="2" creationId="{4209A8F7-0F82-4B21-DA07-247B16F2270A}"/>
          </ac:spMkLst>
        </pc:spChg>
        <pc:spChg chg="del">
          <ac:chgData name="Valerie Brodnikova" userId="8cc92941-ad6a-4ef3-bb01-a71e95f3817c" providerId="ADAL" clId="{E277BE68-B38F-FE4D-BBCC-D4BC8374578A}" dt="2022-11-12T00:54:47.521" v="234" actId="478"/>
          <ac:spMkLst>
            <pc:docMk/>
            <pc:sldMk cId="1480966198" sldId="294"/>
            <ac:spMk id="3" creationId="{42CFB8FB-2A0C-1F68-F3D0-0911DF9AC0C2}"/>
          </ac:spMkLst>
        </pc:spChg>
        <pc:spChg chg="add del mod">
          <ac:chgData name="Valerie Brodnikova" userId="8cc92941-ad6a-4ef3-bb01-a71e95f3817c" providerId="ADAL" clId="{E277BE68-B38F-FE4D-BBCC-D4BC8374578A}" dt="2022-11-12T00:56:23.438" v="289" actId="478"/>
          <ac:spMkLst>
            <pc:docMk/>
            <pc:sldMk cId="1480966198" sldId="294"/>
            <ac:spMk id="4" creationId="{5A243DB3-DA68-9A98-A12D-9879A3F3D42F}"/>
          </ac:spMkLst>
        </pc:spChg>
        <pc:spChg chg="add del mod">
          <ac:chgData name="Valerie Brodnikova" userId="8cc92941-ad6a-4ef3-bb01-a71e95f3817c" providerId="ADAL" clId="{E277BE68-B38F-FE4D-BBCC-D4BC8374578A}" dt="2022-11-12T00:56:44.287" v="306" actId="478"/>
          <ac:spMkLst>
            <pc:docMk/>
            <pc:sldMk cId="1480966198" sldId="294"/>
            <ac:spMk id="6" creationId="{B61FA2D8-8085-C07D-1ED3-C30F7A6D63D7}"/>
          </ac:spMkLst>
        </pc:spChg>
        <pc:picChg chg="mod modCrop">
          <ac:chgData name="Valerie Brodnikova" userId="8cc92941-ad6a-4ef3-bb01-a71e95f3817c" providerId="ADAL" clId="{E277BE68-B38F-FE4D-BBCC-D4BC8374578A}" dt="2022-11-12T00:56:34.183" v="304" actId="1035"/>
          <ac:picMkLst>
            <pc:docMk/>
            <pc:sldMk cId="1480966198" sldId="294"/>
            <ac:picMk id="5" creationId="{82684266-A005-569A-1A37-554F1B73CBA1}"/>
          </ac:picMkLst>
        </pc:picChg>
        <pc:picChg chg="mod modCrop">
          <ac:chgData name="Valerie Brodnikova" userId="8cc92941-ad6a-4ef3-bb01-a71e95f3817c" providerId="ADAL" clId="{E277BE68-B38F-FE4D-BBCC-D4BC8374578A}" dt="2022-11-12T00:56:34.183" v="304" actId="1035"/>
          <ac:picMkLst>
            <pc:docMk/>
            <pc:sldMk cId="1480966198" sldId="294"/>
            <ac:picMk id="7" creationId="{4E3090D6-AC0B-2C60-E7C0-80FA5EC16B90}"/>
          </ac:picMkLst>
        </pc:picChg>
      </pc:sldChg>
      <pc:sldChg chg="addSp delSp modSp add mod setBg delDesignElem">
        <pc:chgData name="Valerie Brodnikova" userId="8cc92941-ad6a-4ef3-bb01-a71e95f3817c" providerId="ADAL" clId="{E277BE68-B38F-FE4D-BBCC-D4BC8374578A}" dt="2022-11-12T00:57:29.625" v="326" actId="1076"/>
        <pc:sldMkLst>
          <pc:docMk/>
          <pc:sldMk cId="1374202939" sldId="298"/>
        </pc:sldMkLst>
        <pc:spChg chg="mod">
          <ac:chgData name="Valerie Brodnikova" userId="8cc92941-ad6a-4ef3-bb01-a71e95f3817c" providerId="ADAL" clId="{E277BE68-B38F-FE4D-BBCC-D4BC8374578A}" dt="2022-11-12T00:51:35.053" v="124" actId="1035"/>
          <ac:spMkLst>
            <pc:docMk/>
            <pc:sldMk cId="1374202939" sldId="298"/>
            <ac:spMk id="3" creationId="{D95A4474-45C0-65B5-96B8-9809C330E3C6}"/>
          </ac:spMkLst>
        </pc:spChg>
        <pc:spChg chg="add del mod">
          <ac:chgData name="Valerie Brodnikova" userId="8cc92941-ad6a-4ef3-bb01-a71e95f3817c" providerId="ADAL" clId="{E277BE68-B38F-FE4D-BBCC-D4BC8374578A}" dt="2022-11-12T00:57:13.029" v="324" actId="478"/>
          <ac:spMkLst>
            <pc:docMk/>
            <pc:sldMk cId="1374202939" sldId="298"/>
            <ac:spMk id="5" creationId="{C9E30109-E11E-955C-1D59-2821779C3F17}"/>
          </ac:spMkLst>
        </pc:spChg>
        <pc:spChg chg="del">
          <ac:chgData name="Valerie Brodnikova" userId="8cc92941-ad6a-4ef3-bb01-a71e95f3817c" providerId="ADAL" clId="{E277BE68-B38F-FE4D-BBCC-D4BC8374578A}" dt="2022-11-12T00:46:20.647" v="13"/>
          <ac:spMkLst>
            <pc:docMk/>
            <pc:sldMk cId="1374202939" sldId="298"/>
            <ac:spMk id="11" creationId="{42A4FC2C-047E-45A5-965D-8E1E3BF09BC6}"/>
          </ac:spMkLst>
        </pc:spChg>
        <pc:grpChg chg="add mod">
          <ac:chgData name="Valerie Brodnikova" userId="8cc92941-ad6a-4ef3-bb01-a71e95f3817c" providerId="ADAL" clId="{E277BE68-B38F-FE4D-BBCC-D4BC8374578A}" dt="2022-11-12T00:57:29.625" v="326" actId="1076"/>
          <ac:grpSpMkLst>
            <pc:docMk/>
            <pc:sldMk cId="1374202939" sldId="298"/>
            <ac:grpSpMk id="6" creationId="{C80AA2FC-458F-5C91-4EFA-BED7B24C42BD}"/>
          </ac:grpSpMkLst>
        </pc:grpChg>
        <pc:picChg chg="mod modCrop">
          <ac:chgData name="Valerie Brodnikova" userId="8cc92941-ad6a-4ef3-bb01-a71e95f3817c" providerId="ADAL" clId="{E277BE68-B38F-FE4D-BBCC-D4BC8374578A}" dt="2022-11-12T00:52:42.873" v="178" actId="1037"/>
          <ac:picMkLst>
            <pc:docMk/>
            <pc:sldMk cId="1374202939" sldId="298"/>
            <ac:picMk id="2" creationId="{0F315141-051C-0A32-1365-067F5F5FB5A6}"/>
          </ac:picMkLst>
        </pc:picChg>
        <pc:picChg chg="mod modCrop">
          <ac:chgData name="Valerie Brodnikova" userId="8cc92941-ad6a-4ef3-bb01-a71e95f3817c" providerId="ADAL" clId="{E277BE68-B38F-FE4D-BBCC-D4BC8374578A}" dt="2022-11-12T00:56:57.522" v="320" actId="732"/>
          <ac:picMkLst>
            <pc:docMk/>
            <pc:sldMk cId="1374202939" sldId="298"/>
            <ac:picMk id="4" creationId="{8E8C0A2A-AACD-60FE-1F14-59B13DEEC356}"/>
          </ac:picMkLst>
        </pc:picChg>
        <pc:picChg chg="mod modCrop">
          <ac:chgData name="Valerie Brodnikova" userId="8cc92941-ad6a-4ef3-bb01-a71e95f3817c" providerId="ADAL" clId="{E277BE68-B38F-FE4D-BBCC-D4BC8374578A}" dt="2022-11-12T00:57:10.161" v="323" actId="732"/>
          <ac:picMkLst>
            <pc:docMk/>
            <pc:sldMk cId="1374202939" sldId="298"/>
            <ac:picMk id="9" creationId="{72148547-1446-D20C-6B33-DF30FCA5DA93}"/>
          </ac:picMkLst>
        </pc:picChg>
      </pc:sldChg>
      <pc:sldChg chg="addSp delSp modSp add mod setBg delDesignElem">
        <pc:chgData name="Valerie Brodnikova" userId="8cc92941-ad6a-4ef3-bb01-a71e95f3817c" providerId="ADAL" clId="{E277BE68-B38F-FE4D-BBCC-D4BC8374578A}" dt="2022-11-12T00:53:21.301" v="196" actId="1035"/>
        <pc:sldMkLst>
          <pc:docMk/>
          <pc:sldMk cId="1644520887" sldId="299"/>
        </pc:sldMkLst>
        <pc:spChg chg="add mod">
          <ac:chgData name="Valerie Brodnikova" userId="8cc92941-ad6a-4ef3-bb01-a71e95f3817c" providerId="ADAL" clId="{E277BE68-B38F-FE4D-BBCC-D4BC8374578A}" dt="2022-11-12T00:52:52.663" v="180"/>
          <ac:spMkLst>
            <pc:docMk/>
            <pc:sldMk cId="1644520887" sldId="299"/>
            <ac:spMk id="4" creationId="{8CB09901-86BD-5EDB-6E8F-4E8F6A620F7F}"/>
          </ac:spMkLst>
        </pc:spChg>
        <pc:spChg chg="del">
          <ac:chgData name="Valerie Brodnikova" userId="8cc92941-ad6a-4ef3-bb01-a71e95f3817c" providerId="ADAL" clId="{E277BE68-B38F-FE4D-BBCC-D4BC8374578A}" dt="2022-11-12T00:52:51.781" v="179" actId="478"/>
          <ac:spMkLst>
            <pc:docMk/>
            <pc:sldMk cId="1644520887" sldId="299"/>
            <ac:spMk id="6" creationId="{815B9026-74B9-7263-5BBF-87E1B516B2C3}"/>
          </ac:spMkLst>
        </pc:spChg>
        <pc:spChg chg="del">
          <ac:chgData name="Valerie Brodnikova" userId="8cc92941-ad6a-4ef3-bb01-a71e95f3817c" providerId="ADAL" clId="{E277BE68-B38F-FE4D-BBCC-D4BC8374578A}" dt="2022-11-12T00:46:20.647" v="13"/>
          <ac:spMkLst>
            <pc:docMk/>
            <pc:sldMk cId="1644520887" sldId="299"/>
            <ac:spMk id="10" creationId="{CFE55B3F-4634-4A41-B146-E6251581E807}"/>
          </ac:spMkLst>
        </pc:spChg>
        <pc:spChg chg="del">
          <ac:chgData name="Valerie Brodnikova" userId="8cc92941-ad6a-4ef3-bb01-a71e95f3817c" providerId="ADAL" clId="{E277BE68-B38F-FE4D-BBCC-D4BC8374578A}" dt="2022-11-12T00:46:20.647" v="13"/>
          <ac:spMkLst>
            <pc:docMk/>
            <pc:sldMk cId="1644520887" sldId="299"/>
            <ac:spMk id="12" creationId="{5CD271E5-55BF-4266-A3A7-CFCC30518840}"/>
          </ac:spMkLst>
        </pc:spChg>
        <pc:picChg chg="mod modCrop">
          <ac:chgData name="Valerie Brodnikova" userId="8cc92941-ad6a-4ef3-bb01-a71e95f3817c" providerId="ADAL" clId="{E277BE68-B38F-FE4D-BBCC-D4BC8374578A}" dt="2022-11-12T00:53:21.301" v="196" actId="1035"/>
          <ac:picMkLst>
            <pc:docMk/>
            <pc:sldMk cId="1644520887" sldId="299"/>
            <ac:picMk id="2" creationId="{57F22DE7-A6BD-0598-BC7D-5959775F6528}"/>
          </ac:picMkLst>
        </pc:picChg>
        <pc:picChg chg="mod">
          <ac:chgData name="Valerie Brodnikova" userId="8cc92941-ad6a-4ef3-bb01-a71e95f3817c" providerId="ADAL" clId="{E277BE68-B38F-FE4D-BBCC-D4BC8374578A}" dt="2022-11-12T00:53:21.301" v="196" actId="1035"/>
          <ac:picMkLst>
            <pc:docMk/>
            <pc:sldMk cId="1644520887" sldId="299"/>
            <ac:picMk id="3" creationId="{31F031CE-72AD-47B5-BD45-8698DDC5CE5C}"/>
          </ac:picMkLst>
        </pc:picChg>
        <pc:picChg chg="mod modCrop">
          <ac:chgData name="Valerie Brodnikova" userId="8cc92941-ad6a-4ef3-bb01-a71e95f3817c" providerId="ADAL" clId="{E277BE68-B38F-FE4D-BBCC-D4BC8374578A}" dt="2022-11-12T00:53:21.301" v="196" actId="1035"/>
          <ac:picMkLst>
            <pc:docMk/>
            <pc:sldMk cId="1644520887" sldId="299"/>
            <ac:picMk id="5" creationId="{E7A2917D-8DC3-C78F-B459-9D80EE4313BA}"/>
          </ac:picMkLst>
        </pc:picChg>
      </pc:sldChg>
      <pc:sldChg chg="addSp delSp modSp add mod setBg delDesignElem">
        <pc:chgData name="Valerie Brodnikova" userId="8cc92941-ad6a-4ef3-bb01-a71e95f3817c" providerId="ADAL" clId="{E277BE68-B38F-FE4D-BBCC-D4BC8374578A}" dt="2022-11-12T00:55:57.855" v="269" actId="478"/>
        <pc:sldMkLst>
          <pc:docMk/>
          <pc:sldMk cId="1999928652" sldId="300"/>
        </pc:sldMkLst>
        <pc:spChg chg="add mod">
          <ac:chgData name="Valerie Brodnikova" userId="8cc92941-ad6a-4ef3-bb01-a71e95f3817c" providerId="ADAL" clId="{E277BE68-B38F-FE4D-BBCC-D4BC8374578A}" dt="2022-11-12T00:53:27.481" v="198"/>
          <ac:spMkLst>
            <pc:docMk/>
            <pc:sldMk cId="1999928652" sldId="300"/>
            <ac:spMk id="3" creationId="{38009B58-7C48-F58C-858B-DEE366F5ADC9}"/>
          </ac:spMkLst>
        </pc:spChg>
        <pc:spChg chg="del">
          <ac:chgData name="Valerie Brodnikova" userId="8cc92941-ad6a-4ef3-bb01-a71e95f3817c" providerId="ADAL" clId="{E277BE68-B38F-FE4D-BBCC-D4BC8374578A}" dt="2022-11-12T00:53:26.685" v="197" actId="478"/>
          <ac:spMkLst>
            <pc:docMk/>
            <pc:sldMk cId="1999928652" sldId="300"/>
            <ac:spMk id="4" creationId="{A1BBE98E-2DA0-625A-54CE-3D49FE810B30}"/>
          </ac:spMkLst>
        </pc:spChg>
        <pc:spChg chg="add del mod">
          <ac:chgData name="Valerie Brodnikova" userId="8cc92941-ad6a-4ef3-bb01-a71e95f3817c" providerId="ADAL" clId="{E277BE68-B38F-FE4D-BBCC-D4BC8374578A}" dt="2022-11-12T00:55:57.855" v="269" actId="478"/>
          <ac:spMkLst>
            <pc:docMk/>
            <pc:sldMk cId="1999928652" sldId="300"/>
            <ac:spMk id="6" creationId="{3EB3446D-E363-F5E3-D3F6-59A65BF122F9}"/>
          </ac:spMkLst>
        </pc:spChg>
        <pc:spChg chg="del">
          <ac:chgData name="Valerie Brodnikova" userId="8cc92941-ad6a-4ef3-bb01-a71e95f3817c" providerId="ADAL" clId="{E277BE68-B38F-FE4D-BBCC-D4BC8374578A}" dt="2022-11-12T00:46:20.647" v="13"/>
          <ac:spMkLst>
            <pc:docMk/>
            <pc:sldMk cId="1999928652" sldId="300"/>
            <ac:spMk id="10" creationId="{2F19B711-C590-44D1-9AA8-9F143B0ED58A}"/>
          </ac:spMkLst>
        </pc:spChg>
        <pc:spChg chg="del">
          <ac:chgData name="Valerie Brodnikova" userId="8cc92941-ad6a-4ef3-bb01-a71e95f3817c" providerId="ADAL" clId="{E277BE68-B38F-FE4D-BBCC-D4BC8374578A}" dt="2022-11-12T00:46:20.647" v="13"/>
          <ac:spMkLst>
            <pc:docMk/>
            <pc:sldMk cId="1999928652" sldId="300"/>
            <ac:spMk id="12" creationId="{C0C79CF2-6A1C-4636-84CE-ABB2BE191D23}"/>
          </ac:spMkLst>
        </pc:spChg>
        <pc:spChg chg="del">
          <ac:chgData name="Valerie Brodnikova" userId="8cc92941-ad6a-4ef3-bb01-a71e95f3817c" providerId="ADAL" clId="{E277BE68-B38F-FE4D-BBCC-D4BC8374578A}" dt="2022-11-12T00:46:20.647" v="13"/>
          <ac:spMkLst>
            <pc:docMk/>
            <pc:sldMk cId="1999928652" sldId="300"/>
            <ac:spMk id="14" creationId="{7A5D17DF-AD65-402C-A95C-F13C770C9FCD}"/>
          </ac:spMkLst>
        </pc:spChg>
        <pc:picChg chg="mod">
          <ac:chgData name="Valerie Brodnikova" userId="8cc92941-ad6a-4ef3-bb01-a71e95f3817c" providerId="ADAL" clId="{E277BE68-B38F-FE4D-BBCC-D4BC8374578A}" dt="2022-11-12T00:55:43.565" v="265" actId="1036"/>
          <ac:picMkLst>
            <pc:docMk/>
            <pc:sldMk cId="1999928652" sldId="300"/>
            <ac:picMk id="2" creationId="{E56E8EE3-87D9-03B6-F7AB-3633685CE630}"/>
          </ac:picMkLst>
        </pc:picChg>
        <pc:picChg chg="mod">
          <ac:chgData name="Valerie Brodnikova" userId="8cc92941-ad6a-4ef3-bb01-a71e95f3817c" providerId="ADAL" clId="{E277BE68-B38F-FE4D-BBCC-D4BC8374578A}" dt="2022-11-12T00:55:43.565" v="265" actId="1036"/>
          <ac:picMkLst>
            <pc:docMk/>
            <pc:sldMk cId="1999928652" sldId="300"/>
            <ac:picMk id="5" creationId="{BF00D8E3-0360-E1FE-31B9-E951CF1D44EC}"/>
          </ac:picMkLst>
        </pc:picChg>
      </pc:sldChg>
      <pc:sldChg chg="addSp delSp modSp add mod setBg delDesignElem">
        <pc:chgData name="Valerie Brodnikova" userId="8cc92941-ad6a-4ef3-bb01-a71e95f3817c" providerId="ADAL" clId="{E277BE68-B38F-FE4D-BBCC-D4BC8374578A}" dt="2022-11-12T00:56:06.888" v="276" actId="478"/>
        <pc:sldMkLst>
          <pc:docMk/>
          <pc:sldMk cId="1858278826" sldId="301"/>
        </pc:sldMkLst>
        <pc:spChg chg="add mod">
          <ac:chgData name="Valerie Brodnikova" userId="8cc92941-ad6a-4ef3-bb01-a71e95f3817c" providerId="ADAL" clId="{E277BE68-B38F-FE4D-BBCC-D4BC8374578A}" dt="2022-11-12T00:53:43.705" v="210"/>
          <ac:spMkLst>
            <pc:docMk/>
            <pc:sldMk cId="1858278826" sldId="301"/>
            <ac:spMk id="3" creationId="{BC2444B9-CC4C-D1DC-4966-25341168AA02}"/>
          </ac:spMkLst>
        </pc:spChg>
        <pc:spChg chg="del">
          <ac:chgData name="Valerie Brodnikova" userId="8cc92941-ad6a-4ef3-bb01-a71e95f3817c" providerId="ADAL" clId="{E277BE68-B38F-FE4D-BBCC-D4BC8374578A}" dt="2022-11-12T00:53:42.877" v="209" actId="478"/>
          <ac:spMkLst>
            <pc:docMk/>
            <pc:sldMk cId="1858278826" sldId="301"/>
            <ac:spMk id="4" creationId="{AD759248-4A38-6B8D-A520-1E04FC55FE11}"/>
          </ac:spMkLst>
        </pc:spChg>
        <pc:spChg chg="add del mod">
          <ac:chgData name="Valerie Brodnikova" userId="8cc92941-ad6a-4ef3-bb01-a71e95f3817c" providerId="ADAL" clId="{E277BE68-B38F-FE4D-BBCC-D4BC8374578A}" dt="2022-11-12T00:56:06.888" v="276" actId="478"/>
          <ac:spMkLst>
            <pc:docMk/>
            <pc:sldMk cId="1858278826" sldId="301"/>
            <ac:spMk id="6" creationId="{F187F56B-FB72-AA88-5C64-632C352A8DE5}"/>
          </ac:spMkLst>
        </pc:spChg>
        <pc:spChg chg="del">
          <ac:chgData name="Valerie Brodnikova" userId="8cc92941-ad6a-4ef3-bb01-a71e95f3817c" providerId="ADAL" clId="{E277BE68-B38F-FE4D-BBCC-D4BC8374578A}" dt="2022-11-12T00:46:20.647" v="13"/>
          <ac:spMkLst>
            <pc:docMk/>
            <pc:sldMk cId="1858278826" sldId="301"/>
            <ac:spMk id="10" creationId="{2F19B711-C590-44D1-9AA8-9F143B0ED58A}"/>
          </ac:spMkLst>
        </pc:spChg>
        <pc:spChg chg="del">
          <ac:chgData name="Valerie Brodnikova" userId="8cc92941-ad6a-4ef3-bb01-a71e95f3817c" providerId="ADAL" clId="{E277BE68-B38F-FE4D-BBCC-D4BC8374578A}" dt="2022-11-12T00:46:20.647" v="13"/>
          <ac:spMkLst>
            <pc:docMk/>
            <pc:sldMk cId="1858278826" sldId="301"/>
            <ac:spMk id="12" creationId="{C0C79CF2-6A1C-4636-84CE-ABB2BE191D23}"/>
          </ac:spMkLst>
        </pc:spChg>
        <pc:spChg chg="del">
          <ac:chgData name="Valerie Brodnikova" userId="8cc92941-ad6a-4ef3-bb01-a71e95f3817c" providerId="ADAL" clId="{E277BE68-B38F-FE4D-BBCC-D4BC8374578A}" dt="2022-11-12T00:46:20.647" v="13"/>
          <ac:spMkLst>
            <pc:docMk/>
            <pc:sldMk cId="1858278826" sldId="301"/>
            <ac:spMk id="14" creationId="{7A5D17DF-AD65-402C-A95C-F13C770C9FCD}"/>
          </ac:spMkLst>
        </pc:spChg>
        <pc:picChg chg="mod modCrop">
          <ac:chgData name="Valerie Brodnikova" userId="8cc92941-ad6a-4ef3-bb01-a71e95f3817c" providerId="ADAL" clId="{E277BE68-B38F-FE4D-BBCC-D4BC8374578A}" dt="2022-11-12T00:56:04.292" v="275" actId="1038"/>
          <ac:picMkLst>
            <pc:docMk/>
            <pc:sldMk cId="1858278826" sldId="301"/>
            <ac:picMk id="2" creationId="{D75BCA7B-5A7A-3425-4AC5-6378408A2E67}"/>
          </ac:picMkLst>
        </pc:picChg>
        <pc:picChg chg="mod modCrop">
          <ac:chgData name="Valerie Brodnikova" userId="8cc92941-ad6a-4ef3-bb01-a71e95f3817c" providerId="ADAL" clId="{E277BE68-B38F-FE4D-BBCC-D4BC8374578A}" dt="2022-11-12T00:55:34.427" v="259" actId="14100"/>
          <ac:picMkLst>
            <pc:docMk/>
            <pc:sldMk cId="1858278826" sldId="301"/>
            <ac:picMk id="5" creationId="{FF8D931F-D57A-B94E-2900-BDB6FCAF4E47}"/>
          </ac:picMkLst>
        </pc:picChg>
      </pc:sldChg>
      <pc:sldChg chg="modSp add mod">
        <pc:chgData name="Valerie Brodnikova" userId="8cc92941-ad6a-4ef3-bb01-a71e95f3817c" providerId="ADAL" clId="{E277BE68-B38F-FE4D-BBCC-D4BC8374578A}" dt="2022-11-12T00:58:22.193" v="331" actId="1076"/>
        <pc:sldMkLst>
          <pc:docMk/>
          <pc:sldMk cId="3791918056" sldId="302"/>
        </pc:sldMkLst>
        <pc:picChg chg="mod">
          <ac:chgData name="Valerie Brodnikova" userId="8cc92941-ad6a-4ef3-bb01-a71e95f3817c" providerId="ADAL" clId="{E277BE68-B38F-FE4D-BBCC-D4BC8374578A}" dt="2022-11-12T00:58:22.193" v="331" actId="1076"/>
          <ac:picMkLst>
            <pc:docMk/>
            <pc:sldMk cId="3791918056" sldId="302"/>
            <ac:picMk id="4" creationId="{54ABD02B-1377-EE9B-AEE1-E5B86451177F}"/>
          </ac:picMkLst>
        </pc:picChg>
      </pc:sldChg>
      <pc:sldChg chg="addSp delSp modSp add mod setBg delAnim delDesignElem chgLayout">
        <pc:chgData name="Valerie Brodnikova" userId="8cc92941-ad6a-4ef3-bb01-a71e95f3817c" providerId="ADAL" clId="{E277BE68-B38F-FE4D-BBCC-D4BC8374578A}" dt="2022-11-12T00:58:52.653" v="332" actId="2710"/>
        <pc:sldMkLst>
          <pc:docMk/>
          <pc:sldMk cId="206736377" sldId="303"/>
        </pc:sldMkLst>
        <pc:spChg chg="del mod ord">
          <ac:chgData name="Valerie Brodnikova" userId="8cc92941-ad6a-4ef3-bb01-a71e95f3817c" providerId="ADAL" clId="{E277BE68-B38F-FE4D-BBCC-D4BC8374578A}" dt="2022-11-12T00:50:07.079" v="91" actId="478"/>
          <ac:spMkLst>
            <pc:docMk/>
            <pc:sldMk cId="206736377" sldId="303"/>
            <ac:spMk id="2" creationId="{50D19CEF-8481-61B6-FAAB-D8DC7C5EF3C2}"/>
          </ac:spMkLst>
        </pc:spChg>
        <pc:spChg chg="add mod">
          <ac:chgData name="Valerie Brodnikova" userId="8cc92941-ad6a-4ef3-bb01-a71e95f3817c" providerId="ADAL" clId="{E277BE68-B38F-FE4D-BBCC-D4BC8374578A}" dt="2022-11-12T00:58:52.653" v="332" actId="2710"/>
          <ac:spMkLst>
            <pc:docMk/>
            <pc:sldMk cId="206736377" sldId="303"/>
            <ac:spMk id="5" creationId="{5C95F347-D8ED-EDC6-981B-477A38CE57F3}"/>
          </ac:spMkLst>
        </pc:spChg>
        <pc:spChg chg="mod">
          <ac:chgData name="Valerie Brodnikova" userId="8cc92941-ad6a-4ef3-bb01-a71e95f3817c" providerId="ADAL" clId="{E277BE68-B38F-FE4D-BBCC-D4BC8374578A}" dt="2022-11-12T00:51:13.227" v="115" actId="207"/>
          <ac:spMkLst>
            <pc:docMk/>
            <pc:sldMk cId="206736377" sldId="303"/>
            <ac:spMk id="6" creationId="{47C8D884-695D-9D93-0C5E-3862EDE71DF8}"/>
          </ac:spMkLst>
        </pc:spChg>
        <pc:spChg chg="del">
          <ac:chgData name="Valerie Brodnikova" userId="8cc92941-ad6a-4ef3-bb01-a71e95f3817c" providerId="ADAL" clId="{E277BE68-B38F-FE4D-BBCC-D4BC8374578A}" dt="2022-11-12T00:46:20.647" v="13"/>
          <ac:spMkLst>
            <pc:docMk/>
            <pc:sldMk cId="206736377" sldId="303"/>
            <ac:spMk id="18" creationId="{F13C74B1-5B17-4795-BED0-7140497B445A}"/>
          </ac:spMkLst>
        </pc:spChg>
        <pc:spChg chg="del">
          <ac:chgData name="Valerie Brodnikova" userId="8cc92941-ad6a-4ef3-bb01-a71e95f3817c" providerId="ADAL" clId="{E277BE68-B38F-FE4D-BBCC-D4BC8374578A}" dt="2022-11-12T00:46:20.647" v="13"/>
          <ac:spMkLst>
            <pc:docMk/>
            <pc:sldMk cId="206736377" sldId="303"/>
            <ac:spMk id="20" creationId="{D4974D33-8DC5-464E-8C6D-BE58F0669C17}"/>
          </ac:spMkLst>
        </pc:spChg>
        <pc:picChg chg="mod ord modCrop">
          <ac:chgData name="Valerie Brodnikova" userId="8cc92941-ad6a-4ef3-bb01-a71e95f3817c" providerId="ADAL" clId="{E277BE68-B38F-FE4D-BBCC-D4BC8374578A}" dt="2022-11-12T00:50:56.287" v="103" actId="18131"/>
          <ac:picMkLst>
            <pc:docMk/>
            <pc:sldMk cId="206736377" sldId="303"/>
            <ac:picMk id="4" creationId="{C65A453C-A43E-1FC1-9E06-D7F37DCCB19B}"/>
          </ac:picMkLst>
        </pc:picChg>
      </pc:sldChg>
      <pc:sldChg chg="del">
        <pc:chgData name="Valerie Brodnikova" userId="8cc92941-ad6a-4ef3-bb01-a71e95f3817c" providerId="ADAL" clId="{E277BE68-B38F-FE4D-BBCC-D4BC8374578A}" dt="2022-11-12T00:53:55.386" v="213" actId="2696"/>
        <pc:sldMkLst>
          <pc:docMk/>
          <pc:sldMk cId="3419552439" sldId="315"/>
        </pc:sldMkLst>
      </pc:sldChg>
      <pc:sldChg chg="del">
        <pc:chgData name="Valerie Brodnikova" userId="8cc92941-ad6a-4ef3-bb01-a71e95f3817c" providerId="ADAL" clId="{E277BE68-B38F-FE4D-BBCC-D4BC8374578A}" dt="2022-11-12T00:53:55.386" v="213" actId="2696"/>
        <pc:sldMkLst>
          <pc:docMk/>
          <pc:sldMk cId="1666405952" sldId="316"/>
        </pc:sldMkLst>
      </pc:sldChg>
      <pc:sldChg chg="del">
        <pc:chgData name="Valerie Brodnikova" userId="8cc92941-ad6a-4ef3-bb01-a71e95f3817c" providerId="ADAL" clId="{E277BE68-B38F-FE4D-BBCC-D4BC8374578A}" dt="2022-11-12T00:53:55.386" v="213" actId="2696"/>
        <pc:sldMkLst>
          <pc:docMk/>
          <pc:sldMk cId="2059665492" sldId="317"/>
        </pc:sldMkLst>
      </pc:sldChg>
      <pc:sldChg chg="del">
        <pc:chgData name="Valerie Brodnikova" userId="8cc92941-ad6a-4ef3-bb01-a71e95f3817c" providerId="ADAL" clId="{E277BE68-B38F-FE4D-BBCC-D4BC8374578A}" dt="2022-11-12T00:53:55.386" v="213" actId="2696"/>
        <pc:sldMkLst>
          <pc:docMk/>
          <pc:sldMk cId="3395978056" sldId="318"/>
        </pc:sldMkLst>
      </pc:sldChg>
      <pc:sldChg chg="del">
        <pc:chgData name="Valerie Brodnikova" userId="8cc92941-ad6a-4ef3-bb01-a71e95f3817c" providerId="ADAL" clId="{E277BE68-B38F-FE4D-BBCC-D4BC8374578A}" dt="2022-11-12T00:53:55.386" v="213" actId="2696"/>
        <pc:sldMkLst>
          <pc:docMk/>
          <pc:sldMk cId="4228541247" sldId="321"/>
        </pc:sldMkLst>
      </pc:sldChg>
      <pc:sldChg chg="del">
        <pc:chgData name="Valerie Brodnikova" userId="8cc92941-ad6a-4ef3-bb01-a71e95f3817c" providerId="ADAL" clId="{E277BE68-B38F-FE4D-BBCC-D4BC8374578A}" dt="2022-11-12T00:53:55.386" v="213" actId="2696"/>
        <pc:sldMkLst>
          <pc:docMk/>
          <pc:sldMk cId="3613401233" sldId="322"/>
        </pc:sldMkLst>
      </pc:sldChg>
      <pc:sldChg chg="del">
        <pc:chgData name="Valerie Brodnikova" userId="8cc92941-ad6a-4ef3-bb01-a71e95f3817c" providerId="ADAL" clId="{E277BE68-B38F-FE4D-BBCC-D4BC8374578A}" dt="2022-11-12T00:53:55.386" v="213" actId="2696"/>
        <pc:sldMkLst>
          <pc:docMk/>
          <pc:sldMk cId="3575728371" sldId="323"/>
        </pc:sldMkLst>
      </pc:sldChg>
      <pc:sldChg chg="del">
        <pc:chgData name="Valerie Brodnikova" userId="8cc92941-ad6a-4ef3-bb01-a71e95f3817c" providerId="ADAL" clId="{E277BE68-B38F-FE4D-BBCC-D4BC8374578A}" dt="2022-11-12T00:53:55.386" v="213" actId="2696"/>
        <pc:sldMkLst>
          <pc:docMk/>
          <pc:sldMk cId="1119642615" sldId="324"/>
        </pc:sldMkLst>
      </pc:sldChg>
      <pc:sldChg chg="del">
        <pc:chgData name="Valerie Brodnikova" userId="8cc92941-ad6a-4ef3-bb01-a71e95f3817c" providerId="ADAL" clId="{E277BE68-B38F-FE4D-BBCC-D4BC8374578A}" dt="2022-11-12T00:53:55.386" v="213" actId="2696"/>
        <pc:sldMkLst>
          <pc:docMk/>
          <pc:sldMk cId="438435020" sldId="325"/>
        </pc:sldMkLst>
      </pc:sldChg>
      <pc:sldChg chg="del">
        <pc:chgData name="Valerie Brodnikova" userId="8cc92941-ad6a-4ef3-bb01-a71e95f3817c" providerId="ADAL" clId="{E277BE68-B38F-FE4D-BBCC-D4BC8374578A}" dt="2022-11-12T00:53:55.386" v="213" actId="2696"/>
        <pc:sldMkLst>
          <pc:docMk/>
          <pc:sldMk cId="2574489383" sldId="326"/>
        </pc:sldMkLst>
      </pc:sldChg>
      <pc:sldChg chg="del">
        <pc:chgData name="Valerie Brodnikova" userId="8cc92941-ad6a-4ef3-bb01-a71e95f3817c" providerId="ADAL" clId="{E277BE68-B38F-FE4D-BBCC-D4BC8374578A}" dt="2022-11-12T00:53:55.386" v="213" actId="2696"/>
        <pc:sldMkLst>
          <pc:docMk/>
          <pc:sldMk cId="2241830090" sldId="327"/>
        </pc:sldMkLst>
      </pc:sldChg>
    </pc:docChg>
  </pc:docChgLst>
  <pc:docChgLst>
    <pc:chgData name="Bracken Reed" userId="S::bracken.reed@ednw.org::7b3f7b2f-f476-4ceb-8f84-0edb7d0770c3" providerId="AD" clId="Web-{FA98C0DF-D847-415D-B6ED-192F61708822}"/>
    <pc:docChg chg="modSld">
      <pc:chgData name="Bracken Reed" userId="S::bracken.reed@ednw.org::7b3f7b2f-f476-4ceb-8f84-0edb7d0770c3" providerId="AD" clId="Web-{FA98C0DF-D847-415D-B6ED-192F61708822}" dt="2022-03-23T21:01:56.003" v="9" actId="20577"/>
      <pc:docMkLst>
        <pc:docMk/>
      </pc:docMkLst>
      <pc:sldChg chg="modSp">
        <pc:chgData name="Bracken Reed" userId="S::bracken.reed@ednw.org::7b3f7b2f-f476-4ceb-8f84-0edb7d0770c3" providerId="AD" clId="Web-{FA98C0DF-D847-415D-B6ED-192F61708822}" dt="2022-03-23T21:01:56.003" v="9" actId="20577"/>
        <pc:sldMkLst>
          <pc:docMk/>
          <pc:sldMk cId="3935246371" sldId="267"/>
        </pc:sldMkLst>
        <pc:spChg chg="mod">
          <ac:chgData name="Bracken Reed" userId="S::bracken.reed@ednw.org::7b3f7b2f-f476-4ceb-8f84-0edb7d0770c3" providerId="AD" clId="Web-{FA98C0DF-D847-415D-B6ED-192F61708822}" dt="2022-03-23T21:01:56.003" v="9" actId="20577"/>
          <ac:spMkLst>
            <pc:docMk/>
            <pc:sldMk cId="3935246371" sldId="267"/>
            <ac:spMk id="2" creationId="{B3156BC1-41A2-4E98-84AC-C0E4E33A9C0B}"/>
          </ac:spMkLst>
        </pc:spChg>
      </pc:sldChg>
    </pc:docChg>
  </pc:docChgLst>
  <pc:docChgLst>
    <pc:chgData name="Mandy Smoker Broaddus" userId="S::smokerbroaddus@ednw.org::98249921-6627-44fb-a584-82a5094d081d" providerId="AD" clId="Web-{77AE1E9A-F8A4-4A9E-866D-9967444C044C}"/>
    <pc:docChg chg="modSld">
      <pc:chgData name="Mandy Smoker Broaddus" userId="S::smokerbroaddus@ednw.org::98249921-6627-44fb-a584-82a5094d081d" providerId="AD" clId="Web-{77AE1E9A-F8A4-4A9E-866D-9967444C044C}" dt="2022-11-16T23:08:52.130" v="78"/>
      <pc:docMkLst>
        <pc:docMk/>
      </pc:docMkLst>
      <pc:sldChg chg="modNotes">
        <pc:chgData name="Mandy Smoker Broaddus" userId="S::smokerbroaddus@ednw.org::98249921-6627-44fb-a584-82a5094d081d" providerId="AD" clId="Web-{77AE1E9A-F8A4-4A9E-866D-9967444C044C}" dt="2022-11-16T22:57:27.857" v="3"/>
        <pc:sldMkLst>
          <pc:docMk/>
          <pc:sldMk cId="3416489181" sldId="287"/>
        </pc:sldMkLst>
      </pc:sldChg>
      <pc:sldChg chg="modNotes">
        <pc:chgData name="Mandy Smoker Broaddus" userId="S::smokerbroaddus@ednw.org::98249921-6627-44fb-a584-82a5094d081d" providerId="AD" clId="Web-{77AE1E9A-F8A4-4A9E-866D-9967444C044C}" dt="2022-11-16T22:58:45.125" v="20"/>
        <pc:sldMkLst>
          <pc:docMk/>
          <pc:sldMk cId="2976860270" sldId="288"/>
        </pc:sldMkLst>
      </pc:sldChg>
      <pc:sldChg chg="modNotes">
        <pc:chgData name="Mandy Smoker Broaddus" userId="S::smokerbroaddus@ednw.org::98249921-6627-44fb-a584-82a5094d081d" providerId="AD" clId="Web-{77AE1E9A-F8A4-4A9E-866D-9967444C044C}" dt="2022-11-16T23:08:52.130" v="78"/>
        <pc:sldMkLst>
          <pc:docMk/>
          <pc:sldMk cId="1481410812" sldId="289"/>
        </pc:sldMkLst>
      </pc:sldChg>
      <pc:sldChg chg="modNotes">
        <pc:chgData name="Mandy Smoker Broaddus" userId="S::smokerbroaddus@ednw.org::98249921-6627-44fb-a584-82a5094d081d" providerId="AD" clId="Web-{77AE1E9A-F8A4-4A9E-866D-9967444C044C}" dt="2022-11-16T23:08:42.520" v="77"/>
        <pc:sldMkLst>
          <pc:docMk/>
          <pc:sldMk cId="1374202939" sldId="298"/>
        </pc:sldMkLst>
      </pc:sldChg>
      <pc:sldChg chg="modNotes">
        <pc:chgData name="Mandy Smoker Broaddus" userId="S::smokerbroaddus@ednw.org::98249921-6627-44fb-a584-82a5094d081d" providerId="AD" clId="Web-{77AE1E9A-F8A4-4A9E-866D-9967444C044C}" dt="2022-11-16T23:07:47.784" v="75"/>
        <pc:sldMkLst>
          <pc:docMk/>
          <pc:sldMk cId="206736377" sldId="303"/>
        </pc:sldMkLst>
      </pc:sldChg>
    </pc:docChg>
  </pc:docChgLst>
  <pc:docChgLst>
    <pc:chgData name="Nick Viles" userId="S::nickv@ctsi.nsn.us::917d333d-4359-443a-97bf-69681caf71f1" providerId="AD" clId="Web-{7853B0CA-6B82-3BBA-888E-DBB61966F27F}"/>
    <pc:docChg chg="modSld">
      <pc:chgData name="Nick Viles" userId="S::nickv@ctsi.nsn.us::917d333d-4359-443a-97bf-69681caf71f1" providerId="AD" clId="Web-{7853B0CA-6B82-3BBA-888E-DBB61966F27F}" dt="2022-01-27T17:13:07.366" v="24" actId="20577"/>
      <pc:docMkLst>
        <pc:docMk/>
      </pc:docMkLst>
      <pc:sldChg chg="modSp">
        <pc:chgData name="Nick Viles" userId="S::nickv@ctsi.nsn.us::917d333d-4359-443a-97bf-69681caf71f1" providerId="AD" clId="Web-{7853B0CA-6B82-3BBA-888E-DBB61966F27F}" dt="2022-01-27T17:12:18.226" v="6" actId="20577"/>
        <pc:sldMkLst>
          <pc:docMk/>
          <pc:sldMk cId="2465692573" sldId="256"/>
        </pc:sldMkLst>
        <pc:spChg chg="mod">
          <ac:chgData name="Nick Viles" userId="S::nickv@ctsi.nsn.us::917d333d-4359-443a-97bf-69681caf71f1" providerId="AD" clId="Web-{7853B0CA-6B82-3BBA-888E-DBB61966F27F}" dt="2022-01-27T17:12:18.226" v="6" actId="20577"/>
          <ac:spMkLst>
            <pc:docMk/>
            <pc:sldMk cId="2465692573" sldId="256"/>
            <ac:spMk id="2" creationId="{924BF42B-A8A6-084F-B760-3D87678251D6}"/>
          </ac:spMkLst>
        </pc:spChg>
      </pc:sldChg>
      <pc:sldChg chg="modSp">
        <pc:chgData name="Nick Viles" userId="S::nickv@ctsi.nsn.us::917d333d-4359-443a-97bf-69681caf71f1" providerId="AD" clId="Web-{7853B0CA-6B82-3BBA-888E-DBB61966F27F}" dt="2022-01-27T17:12:59.147" v="20" actId="20577"/>
        <pc:sldMkLst>
          <pc:docMk/>
          <pc:sldMk cId="1093428145" sldId="260"/>
        </pc:sldMkLst>
        <pc:spChg chg="mod">
          <ac:chgData name="Nick Viles" userId="S::nickv@ctsi.nsn.us::917d333d-4359-443a-97bf-69681caf71f1" providerId="AD" clId="Web-{7853B0CA-6B82-3BBA-888E-DBB61966F27F}" dt="2022-01-27T17:12:59.147" v="20" actId="20577"/>
          <ac:spMkLst>
            <pc:docMk/>
            <pc:sldMk cId="1093428145" sldId="260"/>
            <ac:spMk id="2" creationId="{B3156BC1-41A2-4E98-84AC-C0E4E33A9C0B}"/>
          </ac:spMkLst>
        </pc:spChg>
      </pc:sldChg>
      <pc:sldChg chg="modSp">
        <pc:chgData name="Nick Viles" userId="S::nickv@ctsi.nsn.us::917d333d-4359-443a-97bf-69681caf71f1" providerId="AD" clId="Web-{7853B0CA-6B82-3BBA-888E-DBB61966F27F}" dt="2022-01-27T17:12:33.288" v="14" actId="20577"/>
        <pc:sldMkLst>
          <pc:docMk/>
          <pc:sldMk cId="1086710812" sldId="264"/>
        </pc:sldMkLst>
        <pc:spChg chg="mod">
          <ac:chgData name="Nick Viles" userId="S::nickv@ctsi.nsn.us::917d333d-4359-443a-97bf-69681caf71f1" providerId="AD" clId="Web-{7853B0CA-6B82-3BBA-888E-DBB61966F27F}" dt="2022-01-27T17:12:33.288" v="14" actId="20577"/>
          <ac:spMkLst>
            <pc:docMk/>
            <pc:sldMk cId="1086710812" sldId="264"/>
            <ac:spMk id="2" creationId="{B3156BC1-41A2-4E98-84AC-C0E4E33A9C0B}"/>
          </ac:spMkLst>
        </pc:spChg>
      </pc:sldChg>
      <pc:sldChg chg="modSp">
        <pc:chgData name="Nick Viles" userId="S::nickv@ctsi.nsn.us::917d333d-4359-443a-97bf-69681caf71f1" providerId="AD" clId="Web-{7853B0CA-6B82-3BBA-888E-DBB61966F27F}" dt="2022-01-27T17:12:43.397" v="15" actId="20577"/>
        <pc:sldMkLst>
          <pc:docMk/>
          <pc:sldMk cId="2832664827" sldId="266"/>
        </pc:sldMkLst>
        <pc:spChg chg="mod">
          <ac:chgData name="Nick Viles" userId="S::nickv@ctsi.nsn.us::917d333d-4359-443a-97bf-69681caf71f1" providerId="AD" clId="Web-{7853B0CA-6B82-3BBA-888E-DBB61966F27F}" dt="2022-01-27T17:12:43.397" v="15" actId="20577"/>
          <ac:spMkLst>
            <pc:docMk/>
            <pc:sldMk cId="2832664827" sldId="266"/>
            <ac:spMk id="17" creationId="{63C8FAFE-145B-4B79-9D02-CAF218A6BC3C}"/>
          </ac:spMkLst>
        </pc:spChg>
      </pc:sldChg>
      <pc:sldChg chg="modSp">
        <pc:chgData name="Nick Viles" userId="S::nickv@ctsi.nsn.us::917d333d-4359-443a-97bf-69681caf71f1" providerId="AD" clId="Web-{7853B0CA-6B82-3BBA-888E-DBB61966F27F}" dt="2022-01-27T17:12:50.085" v="16" actId="20577"/>
        <pc:sldMkLst>
          <pc:docMk/>
          <pc:sldMk cId="3935246371" sldId="267"/>
        </pc:sldMkLst>
        <pc:spChg chg="mod">
          <ac:chgData name="Nick Viles" userId="S::nickv@ctsi.nsn.us::917d333d-4359-443a-97bf-69681caf71f1" providerId="AD" clId="Web-{7853B0CA-6B82-3BBA-888E-DBB61966F27F}" dt="2022-01-27T17:12:50.085" v="16" actId="20577"/>
          <ac:spMkLst>
            <pc:docMk/>
            <pc:sldMk cId="3935246371" sldId="267"/>
            <ac:spMk id="2" creationId="{B3156BC1-41A2-4E98-84AC-C0E4E33A9C0B}"/>
          </ac:spMkLst>
        </pc:spChg>
      </pc:sldChg>
      <pc:sldChg chg="modSp">
        <pc:chgData name="Nick Viles" userId="S::nickv@ctsi.nsn.us::917d333d-4359-443a-97bf-69681caf71f1" providerId="AD" clId="Web-{7853B0CA-6B82-3BBA-888E-DBB61966F27F}" dt="2022-01-27T17:13:07.366" v="24" actId="20577"/>
        <pc:sldMkLst>
          <pc:docMk/>
          <pc:sldMk cId="3389374324" sldId="268"/>
        </pc:sldMkLst>
        <pc:spChg chg="mod">
          <ac:chgData name="Nick Viles" userId="S::nickv@ctsi.nsn.us::917d333d-4359-443a-97bf-69681caf71f1" providerId="AD" clId="Web-{7853B0CA-6B82-3BBA-888E-DBB61966F27F}" dt="2022-01-27T17:13:07.366" v="24" actId="20577"/>
          <ac:spMkLst>
            <pc:docMk/>
            <pc:sldMk cId="3389374324" sldId="268"/>
            <ac:spMk id="2" creationId="{B3156BC1-41A2-4E98-84AC-C0E4E33A9C0B}"/>
          </ac:spMkLst>
        </pc:spChg>
      </pc:sldChg>
    </pc:docChg>
  </pc:docChgLst>
  <pc:docChgLst>
    <pc:chgData name="Nick Viles" userId="S::nickv@ctsi.nsn.us::917d333d-4359-443a-97bf-69681caf71f1" providerId="AD" clId="Web-{5009089B-F24D-B7DF-248E-ED7B13DD974B}"/>
    <pc:docChg chg="modSld">
      <pc:chgData name="Nick Viles" userId="S::nickv@ctsi.nsn.us::917d333d-4359-443a-97bf-69681caf71f1" providerId="AD" clId="Web-{5009089B-F24D-B7DF-248E-ED7B13DD974B}" dt="2022-01-26T19:22:24.363" v="43" actId="20577"/>
      <pc:docMkLst>
        <pc:docMk/>
      </pc:docMkLst>
      <pc:sldChg chg="modSp">
        <pc:chgData name="Nick Viles" userId="S::nickv@ctsi.nsn.us::917d333d-4359-443a-97bf-69681caf71f1" providerId="AD" clId="Web-{5009089B-F24D-B7DF-248E-ED7B13DD974B}" dt="2022-01-26T19:22:24.363" v="43" actId="20577"/>
        <pc:sldMkLst>
          <pc:docMk/>
          <pc:sldMk cId="1086710812" sldId="264"/>
        </pc:sldMkLst>
        <pc:spChg chg="mod">
          <ac:chgData name="Nick Viles" userId="S::nickv@ctsi.nsn.us::917d333d-4359-443a-97bf-69681caf71f1" providerId="AD" clId="Web-{5009089B-F24D-B7DF-248E-ED7B13DD974B}" dt="2022-01-26T19:22:18.675" v="39" actId="20577"/>
          <ac:spMkLst>
            <pc:docMk/>
            <pc:sldMk cId="1086710812" sldId="264"/>
            <ac:spMk id="6" creationId="{344D14B3-B03B-4C5C-A3F5-A5FB4E95D4A6}"/>
          </ac:spMkLst>
        </pc:spChg>
        <pc:spChg chg="mod">
          <ac:chgData name="Nick Viles" userId="S::nickv@ctsi.nsn.us::917d333d-4359-443a-97bf-69681caf71f1" providerId="AD" clId="Web-{5009089B-F24D-B7DF-248E-ED7B13DD974B}" dt="2022-01-26T19:22:24.363" v="43" actId="20577"/>
          <ac:spMkLst>
            <pc:docMk/>
            <pc:sldMk cId="1086710812" sldId="264"/>
            <ac:spMk id="9" creationId="{8493262A-4C1F-4CE8-AEAA-7A23A70A49CB}"/>
          </ac:spMkLst>
        </pc:spChg>
      </pc:sldChg>
    </pc:docChg>
  </pc:docChgLst>
  <pc:docChgLst>
    <pc:chgData name="Valerie Brodnikova" userId="8cc92941-ad6a-4ef3-bb01-a71e95f3817c" providerId="ADAL" clId="{C70C20DF-9668-DE41-B97E-18B876E5081A}"/>
    <pc:docChg chg="undo custSel addSld delSld modSld modMainMaster">
      <pc:chgData name="Valerie Brodnikova" userId="8cc92941-ad6a-4ef3-bb01-a71e95f3817c" providerId="ADAL" clId="{C70C20DF-9668-DE41-B97E-18B876E5081A}" dt="2022-11-09T23:28:08.091" v="258" actId="20577"/>
      <pc:docMkLst>
        <pc:docMk/>
      </pc:docMkLst>
      <pc:sldChg chg="modSp mod modNotesTx">
        <pc:chgData name="Valerie Brodnikova" userId="8cc92941-ad6a-4ef3-bb01-a71e95f3817c" providerId="ADAL" clId="{C70C20DF-9668-DE41-B97E-18B876E5081A}" dt="2022-11-09T23:12:30.710" v="3"/>
        <pc:sldMkLst>
          <pc:docMk/>
          <pc:sldMk cId="2465692573" sldId="256"/>
        </pc:sldMkLst>
        <pc:spChg chg="mod">
          <ac:chgData name="Valerie Brodnikova" userId="8cc92941-ad6a-4ef3-bb01-a71e95f3817c" providerId="ADAL" clId="{C70C20DF-9668-DE41-B97E-18B876E5081A}" dt="2022-11-09T23:12:21.659" v="2" actId="255"/>
          <ac:spMkLst>
            <pc:docMk/>
            <pc:sldMk cId="2465692573" sldId="256"/>
            <ac:spMk id="2" creationId="{924BF42B-A8A6-084F-B760-3D87678251D6}"/>
          </ac:spMkLst>
        </pc:spChg>
      </pc:sldChg>
      <pc:sldChg chg="del">
        <pc:chgData name="Valerie Brodnikova" userId="8cc92941-ad6a-4ef3-bb01-a71e95f3817c" providerId="ADAL" clId="{C70C20DF-9668-DE41-B97E-18B876E5081A}" dt="2022-11-09T23:13:15.048" v="31" actId="2696"/>
        <pc:sldMkLst>
          <pc:docMk/>
          <pc:sldMk cId="1093428145" sldId="260"/>
        </pc:sldMkLst>
      </pc:sldChg>
      <pc:sldChg chg="del">
        <pc:chgData name="Valerie Brodnikova" userId="8cc92941-ad6a-4ef3-bb01-a71e95f3817c" providerId="ADAL" clId="{C70C20DF-9668-DE41-B97E-18B876E5081A}" dt="2022-11-09T23:13:15.048" v="31" actId="2696"/>
        <pc:sldMkLst>
          <pc:docMk/>
          <pc:sldMk cId="3335169440" sldId="263"/>
        </pc:sldMkLst>
      </pc:sldChg>
      <pc:sldChg chg="del">
        <pc:chgData name="Valerie Brodnikova" userId="8cc92941-ad6a-4ef3-bb01-a71e95f3817c" providerId="ADAL" clId="{C70C20DF-9668-DE41-B97E-18B876E5081A}" dt="2022-11-09T23:13:15.048" v="31" actId="2696"/>
        <pc:sldMkLst>
          <pc:docMk/>
          <pc:sldMk cId="1086710812" sldId="264"/>
        </pc:sldMkLst>
      </pc:sldChg>
      <pc:sldChg chg="del">
        <pc:chgData name="Valerie Brodnikova" userId="8cc92941-ad6a-4ef3-bb01-a71e95f3817c" providerId="ADAL" clId="{C70C20DF-9668-DE41-B97E-18B876E5081A}" dt="2022-11-09T23:13:15.048" v="31" actId="2696"/>
        <pc:sldMkLst>
          <pc:docMk/>
          <pc:sldMk cId="2832664827" sldId="266"/>
        </pc:sldMkLst>
      </pc:sldChg>
      <pc:sldChg chg="del">
        <pc:chgData name="Valerie Brodnikova" userId="8cc92941-ad6a-4ef3-bb01-a71e95f3817c" providerId="ADAL" clId="{C70C20DF-9668-DE41-B97E-18B876E5081A}" dt="2022-11-09T23:13:15.048" v="31" actId="2696"/>
        <pc:sldMkLst>
          <pc:docMk/>
          <pc:sldMk cId="3935246371" sldId="267"/>
        </pc:sldMkLst>
      </pc:sldChg>
      <pc:sldChg chg="del">
        <pc:chgData name="Valerie Brodnikova" userId="8cc92941-ad6a-4ef3-bb01-a71e95f3817c" providerId="ADAL" clId="{C70C20DF-9668-DE41-B97E-18B876E5081A}" dt="2022-11-09T23:13:15.048" v="31" actId="2696"/>
        <pc:sldMkLst>
          <pc:docMk/>
          <pc:sldMk cId="3389374324" sldId="268"/>
        </pc:sldMkLst>
      </pc:sldChg>
      <pc:sldChg chg="addSp delSp modSp add mod chgLayout">
        <pc:chgData name="Valerie Brodnikova" userId="8cc92941-ad6a-4ef3-bb01-a71e95f3817c" providerId="ADAL" clId="{C70C20DF-9668-DE41-B97E-18B876E5081A}" dt="2022-11-09T23:22:24.853" v="257" actId="14100"/>
        <pc:sldMkLst>
          <pc:docMk/>
          <pc:sldMk cId="2267639397" sldId="269"/>
        </pc:sldMkLst>
        <pc:spChg chg="mod ord">
          <ac:chgData name="Valerie Brodnikova" userId="8cc92941-ad6a-4ef3-bb01-a71e95f3817c" providerId="ADAL" clId="{C70C20DF-9668-DE41-B97E-18B876E5081A}" dt="2022-11-09T23:22:19.305" v="255" actId="20577"/>
          <ac:spMkLst>
            <pc:docMk/>
            <pc:sldMk cId="2267639397" sldId="269"/>
            <ac:spMk id="2" creationId="{B3156BC1-41A2-4E98-84AC-C0E4E33A9C0B}"/>
          </ac:spMkLst>
        </pc:spChg>
        <pc:spChg chg="del mod ord">
          <ac:chgData name="Valerie Brodnikova" userId="8cc92941-ad6a-4ef3-bb01-a71e95f3817c" providerId="ADAL" clId="{C70C20DF-9668-DE41-B97E-18B876E5081A}" dt="2022-11-09T23:14:13.156" v="36" actId="478"/>
          <ac:spMkLst>
            <pc:docMk/>
            <pc:sldMk cId="2267639397" sldId="269"/>
            <ac:spMk id="3" creationId="{5DD222EC-B76E-499B-A0A0-CC1F08797C29}"/>
          </ac:spMkLst>
        </pc:spChg>
        <pc:spChg chg="add mod">
          <ac:chgData name="Valerie Brodnikova" userId="8cc92941-ad6a-4ef3-bb01-a71e95f3817c" providerId="ADAL" clId="{C70C20DF-9668-DE41-B97E-18B876E5081A}" dt="2022-11-09T23:22:24.853" v="257" actId="14100"/>
          <ac:spMkLst>
            <pc:docMk/>
            <pc:sldMk cId="2267639397" sldId="269"/>
            <ac:spMk id="6" creationId="{EC59C3CE-5F0D-B97B-F482-F44E0E052832}"/>
          </ac:spMkLst>
        </pc:spChg>
        <pc:picChg chg="del">
          <ac:chgData name="Valerie Brodnikova" userId="8cc92941-ad6a-4ef3-bb01-a71e95f3817c" providerId="ADAL" clId="{C70C20DF-9668-DE41-B97E-18B876E5081A}" dt="2022-11-09T23:12:46.846" v="14" actId="478"/>
          <ac:picMkLst>
            <pc:docMk/>
            <pc:sldMk cId="2267639397" sldId="269"/>
            <ac:picMk id="4" creationId="{D9774531-F324-4916-8091-2B929AA5BD90}"/>
          </ac:picMkLst>
        </pc:picChg>
      </pc:sldChg>
      <pc:sldChg chg="addSp delSp modSp add mod chgLayout">
        <pc:chgData name="Valerie Brodnikova" userId="8cc92941-ad6a-4ef3-bb01-a71e95f3817c" providerId="ADAL" clId="{C70C20DF-9668-DE41-B97E-18B876E5081A}" dt="2022-11-09T23:18:36.255" v="152" actId="114"/>
        <pc:sldMkLst>
          <pc:docMk/>
          <pc:sldMk cId="3419552439" sldId="315"/>
        </pc:sldMkLst>
        <pc:spChg chg="mod ord">
          <ac:chgData name="Valerie Brodnikova" userId="8cc92941-ad6a-4ef3-bb01-a71e95f3817c" providerId="ADAL" clId="{C70C20DF-9668-DE41-B97E-18B876E5081A}" dt="2022-11-09T23:12:43.998" v="12" actId="700"/>
          <ac:spMkLst>
            <pc:docMk/>
            <pc:sldMk cId="3419552439" sldId="315"/>
            <ac:spMk id="2" creationId="{B3156BC1-41A2-4E98-84AC-C0E4E33A9C0B}"/>
          </ac:spMkLst>
        </pc:spChg>
        <pc:spChg chg="del mod ord">
          <ac:chgData name="Valerie Brodnikova" userId="8cc92941-ad6a-4ef3-bb01-a71e95f3817c" providerId="ADAL" clId="{C70C20DF-9668-DE41-B97E-18B876E5081A}" dt="2022-11-09T23:17:16.305" v="131" actId="478"/>
          <ac:spMkLst>
            <pc:docMk/>
            <pc:sldMk cId="3419552439" sldId="315"/>
            <ac:spMk id="3" creationId="{5DD222EC-B76E-499B-A0A0-CC1F08797C29}"/>
          </ac:spMkLst>
        </pc:spChg>
        <pc:spChg chg="add mod">
          <ac:chgData name="Valerie Brodnikova" userId="8cc92941-ad6a-4ef3-bb01-a71e95f3817c" providerId="ADAL" clId="{C70C20DF-9668-DE41-B97E-18B876E5081A}" dt="2022-11-09T23:18:36.255" v="152" actId="114"/>
          <ac:spMkLst>
            <pc:docMk/>
            <pc:sldMk cId="3419552439" sldId="315"/>
            <ac:spMk id="6" creationId="{528454F9-4766-142D-E84E-6973C46FF250}"/>
          </ac:spMkLst>
        </pc:spChg>
        <pc:picChg chg="del mod">
          <ac:chgData name="Valerie Brodnikova" userId="8cc92941-ad6a-4ef3-bb01-a71e95f3817c" providerId="ADAL" clId="{C70C20DF-9668-DE41-B97E-18B876E5081A}" dt="2022-11-09T23:12:49.926" v="17" actId="478"/>
          <ac:picMkLst>
            <pc:docMk/>
            <pc:sldMk cId="3419552439" sldId="315"/>
            <ac:picMk id="4" creationId="{D9774531-F324-4916-8091-2B929AA5BD90}"/>
          </ac:picMkLst>
        </pc:picChg>
      </pc:sldChg>
      <pc:sldChg chg="addSp delSp modSp add mod chgLayout">
        <pc:chgData name="Valerie Brodnikova" userId="8cc92941-ad6a-4ef3-bb01-a71e95f3817c" providerId="ADAL" clId="{C70C20DF-9668-DE41-B97E-18B876E5081A}" dt="2022-11-09T23:18:00.202" v="145" actId="20577"/>
        <pc:sldMkLst>
          <pc:docMk/>
          <pc:sldMk cId="1666405952" sldId="316"/>
        </pc:sldMkLst>
        <pc:spChg chg="mod ord">
          <ac:chgData name="Valerie Brodnikova" userId="8cc92941-ad6a-4ef3-bb01-a71e95f3817c" providerId="ADAL" clId="{C70C20DF-9668-DE41-B97E-18B876E5081A}" dt="2022-11-09T23:12:43.998" v="12" actId="700"/>
          <ac:spMkLst>
            <pc:docMk/>
            <pc:sldMk cId="1666405952" sldId="316"/>
            <ac:spMk id="2" creationId="{B3156BC1-41A2-4E98-84AC-C0E4E33A9C0B}"/>
          </ac:spMkLst>
        </pc:spChg>
        <pc:spChg chg="del mod ord">
          <ac:chgData name="Valerie Brodnikova" userId="8cc92941-ad6a-4ef3-bb01-a71e95f3817c" providerId="ADAL" clId="{C70C20DF-9668-DE41-B97E-18B876E5081A}" dt="2022-11-09T23:16:29.732" v="104" actId="478"/>
          <ac:spMkLst>
            <pc:docMk/>
            <pc:sldMk cId="1666405952" sldId="316"/>
            <ac:spMk id="3" creationId="{5DD222EC-B76E-499B-A0A0-CC1F08797C29}"/>
          </ac:spMkLst>
        </pc:spChg>
        <pc:spChg chg="add mod">
          <ac:chgData name="Valerie Brodnikova" userId="8cc92941-ad6a-4ef3-bb01-a71e95f3817c" providerId="ADAL" clId="{C70C20DF-9668-DE41-B97E-18B876E5081A}" dt="2022-11-09T23:18:00.202" v="145" actId="20577"/>
          <ac:spMkLst>
            <pc:docMk/>
            <pc:sldMk cId="1666405952" sldId="316"/>
            <ac:spMk id="6" creationId="{CECAF2D8-DAB2-30E6-3845-3485376C31EF}"/>
          </ac:spMkLst>
        </pc:spChg>
        <pc:picChg chg="del">
          <ac:chgData name="Valerie Brodnikova" userId="8cc92941-ad6a-4ef3-bb01-a71e95f3817c" providerId="ADAL" clId="{C70C20DF-9668-DE41-B97E-18B876E5081A}" dt="2022-11-09T23:12:48.375" v="15" actId="478"/>
          <ac:picMkLst>
            <pc:docMk/>
            <pc:sldMk cId="1666405952" sldId="316"/>
            <ac:picMk id="4" creationId="{D9774531-F324-4916-8091-2B929AA5BD90}"/>
          </ac:picMkLst>
        </pc:picChg>
      </pc:sldChg>
      <pc:sldChg chg="addSp delSp modSp add mod chgLayout">
        <pc:chgData name="Valerie Brodnikova" userId="8cc92941-ad6a-4ef3-bb01-a71e95f3817c" providerId="ADAL" clId="{C70C20DF-9668-DE41-B97E-18B876E5081A}" dt="2022-11-09T23:22:10.862" v="253" actId="20577"/>
        <pc:sldMkLst>
          <pc:docMk/>
          <pc:sldMk cId="2059665492" sldId="317"/>
        </pc:sldMkLst>
        <pc:spChg chg="mod ord">
          <ac:chgData name="Valerie Brodnikova" userId="8cc92941-ad6a-4ef3-bb01-a71e95f3817c" providerId="ADAL" clId="{C70C20DF-9668-DE41-B97E-18B876E5081A}" dt="2022-11-09T23:22:10.862" v="253" actId="20577"/>
          <ac:spMkLst>
            <pc:docMk/>
            <pc:sldMk cId="2059665492" sldId="317"/>
            <ac:spMk id="2" creationId="{B3156BC1-41A2-4E98-84AC-C0E4E33A9C0B}"/>
          </ac:spMkLst>
        </pc:spChg>
        <pc:spChg chg="del mod ord">
          <ac:chgData name="Valerie Brodnikova" userId="8cc92941-ad6a-4ef3-bb01-a71e95f3817c" providerId="ADAL" clId="{C70C20DF-9668-DE41-B97E-18B876E5081A}" dt="2022-11-09T23:18:49.747" v="153" actId="478"/>
          <ac:spMkLst>
            <pc:docMk/>
            <pc:sldMk cId="2059665492" sldId="317"/>
            <ac:spMk id="3" creationId="{5DD222EC-B76E-499B-A0A0-CC1F08797C29}"/>
          </ac:spMkLst>
        </pc:spChg>
        <pc:spChg chg="add mod">
          <ac:chgData name="Valerie Brodnikova" userId="8cc92941-ad6a-4ef3-bb01-a71e95f3817c" providerId="ADAL" clId="{C70C20DF-9668-DE41-B97E-18B876E5081A}" dt="2022-11-09T23:19:06.153" v="166" actId="113"/>
          <ac:spMkLst>
            <pc:docMk/>
            <pc:sldMk cId="2059665492" sldId="317"/>
            <ac:spMk id="6" creationId="{9437D221-58BB-3F1F-99A8-0B7131A7456E}"/>
          </ac:spMkLst>
        </pc:spChg>
        <pc:picChg chg="del">
          <ac:chgData name="Valerie Brodnikova" userId="8cc92941-ad6a-4ef3-bb01-a71e95f3817c" providerId="ADAL" clId="{C70C20DF-9668-DE41-B97E-18B876E5081A}" dt="2022-11-09T23:12:51.389" v="18" actId="478"/>
          <ac:picMkLst>
            <pc:docMk/>
            <pc:sldMk cId="2059665492" sldId="317"/>
            <ac:picMk id="4" creationId="{D9774531-F324-4916-8091-2B929AA5BD90}"/>
          </ac:picMkLst>
        </pc:picChg>
      </pc:sldChg>
      <pc:sldChg chg="addSp delSp modSp add mod chgLayout">
        <pc:chgData name="Valerie Brodnikova" userId="8cc92941-ad6a-4ef3-bb01-a71e95f3817c" providerId="ADAL" clId="{C70C20DF-9668-DE41-B97E-18B876E5081A}" dt="2022-11-09T23:22:05.725" v="252" actId="20577"/>
        <pc:sldMkLst>
          <pc:docMk/>
          <pc:sldMk cId="3395978056" sldId="318"/>
        </pc:sldMkLst>
        <pc:spChg chg="mod ord">
          <ac:chgData name="Valerie Brodnikova" userId="8cc92941-ad6a-4ef3-bb01-a71e95f3817c" providerId="ADAL" clId="{C70C20DF-9668-DE41-B97E-18B876E5081A}" dt="2022-11-09T23:22:05.725" v="252" actId="20577"/>
          <ac:spMkLst>
            <pc:docMk/>
            <pc:sldMk cId="3395978056" sldId="318"/>
            <ac:spMk id="2" creationId="{B3156BC1-41A2-4E98-84AC-C0E4E33A9C0B}"/>
          </ac:spMkLst>
        </pc:spChg>
        <pc:spChg chg="del mod ord">
          <ac:chgData name="Valerie Brodnikova" userId="8cc92941-ad6a-4ef3-bb01-a71e95f3817c" providerId="ADAL" clId="{C70C20DF-9668-DE41-B97E-18B876E5081A}" dt="2022-11-09T23:19:18.224" v="167" actId="478"/>
          <ac:spMkLst>
            <pc:docMk/>
            <pc:sldMk cId="3395978056" sldId="318"/>
            <ac:spMk id="3" creationId="{5DD222EC-B76E-499B-A0A0-CC1F08797C29}"/>
          </ac:spMkLst>
        </pc:spChg>
        <pc:spChg chg="add mod">
          <ac:chgData name="Valerie Brodnikova" userId="8cc92941-ad6a-4ef3-bb01-a71e95f3817c" providerId="ADAL" clId="{C70C20DF-9668-DE41-B97E-18B876E5081A}" dt="2022-11-09T23:19:35.844" v="177" actId="20577"/>
          <ac:spMkLst>
            <pc:docMk/>
            <pc:sldMk cId="3395978056" sldId="318"/>
            <ac:spMk id="6" creationId="{9BF99EC9-4E5F-E094-0491-60F5327F6141}"/>
          </ac:spMkLst>
        </pc:spChg>
        <pc:picChg chg="del">
          <ac:chgData name="Valerie Brodnikova" userId="8cc92941-ad6a-4ef3-bb01-a71e95f3817c" providerId="ADAL" clId="{C70C20DF-9668-DE41-B97E-18B876E5081A}" dt="2022-11-09T23:12:53.244" v="19" actId="478"/>
          <ac:picMkLst>
            <pc:docMk/>
            <pc:sldMk cId="3395978056" sldId="318"/>
            <ac:picMk id="4" creationId="{D9774531-F324-4916-8091-2B929AA5BD90}"/>
          </ac:picMkLst>
        </pc:picChg>
      </pc:sldChg>
      <pc:sldChg chg="addSp delSp modSp add mod chgLayout">
        <pc:chgData name="Valerie Brodnikova" userId="8cc92941-ad6a-4ef3-bb01-a71e95f3817c" providerId="ADAL" clId="{C70C20DF-9668-DE41-B97E-18B876E5081A}" dt="2022-11-09T23:19:43.187" v="181" actId="20577"/>
        <pc:sldMkLst>
          <pc:docMk/>
          <pc:sldMk cId="4228541247" sldId="321"/>
        </pc:sldMkLst>
        <pc:spChg chg="add del mod ord">
          <ac:chgData name="Valerie Brodnikova" userId="8cc92941-ad6a-4ef3-bb01-a71e95f3817c" providerId="ADAL" clId="{C70C20DF-9668-DE41-B97E-18B876E5081A}" dt="2022-11-09T23:12:58.894" v="21" actId="478"/>
          <ac:spMkLst>
            <pc:docMk/>
            <pc:sldMk cId="4228541247" sldId="321"/>
            <ac:spMk id="2" creationId="{4A409596-F839-D73A-2F4F-F810FD803469}"/>
          </ac:spMkLst>
        </pc:spChg>
        <pc:spChg chg="del mod ord">
          <ac:chgData name="Valerie Brodnikova" userId="8cc92941-ad6a-4ef3-bb01-a71e95f3817c" providerId="ADAL" clId="{C70C20DF-9668-DE41-B97E-18B876E5081A}" dt="2022-11-09T23:13:01.279" v="22" actId="478"/>
          <ac:spMkLst>
            <pc:docMk/>
            <pc:sldMk cId="4228541247" sldId="321"/>
            <ac:spMk id="3" creationId="{7446F7C5-2A1F-98C9-0D0A-118620AE3FC5}"/>
          </ac:spMkLst>
        </pc:spChg>
        <pc:spChg chg="add del mod">
          <ac:chgData name="Valerie Brodnikova" userId="8cc92941-ad6a-4ef3-bb01-a71e95f3817c" providerId="ADAL" clId="{C70C20DF-9668-DE41-B97E-18B876E5081A}" dt="2022-11-09T23:12:58.894" v="21" actId="478"/>
          <ac:spMkLst>
            <pc:docMk/>
            <pc:sldMk cId="4228541247" sldId="321"/>
            <ac:spMk id="5" creationId="{72CC8335-C9DE-27B3-E831-09A5AE208893}"/>
          </ac:spMkLst>
        </pc:spChg>
        <pc:spChg chg="add mod">
          <ac:chgData name="Valerie Brodnikova" userId="8cc92941-ad6a-4ef3-bb01-a71e95f3817c" providerId="ADAL" clId="{C70C20DF-9668-DE41-B97E-18B876E5081A}" dt="2022-11-09T23:19:43.187" v="181" actId="20577"/>
          <ac:spMkLst>
            <pc:docMk/>
            <pc:sldMk cId="4228541247" sldId="321"/>
            <ac:spMk id="7" creationId="{A550954D-60E1-37DC-A67B-5192FD99E4B8}"/>
          </ac:spMkLst>
        </pc:spChg>
      </pc:sldChg>
      <pc:sldChg chg="addSp delSp modSp add mod chgLayout">
        <pc:chgData name="Valerie Brodnikova" userId="8cc92941-ad6a-4ef3-bb01-a71e95f3817c" providerId="ADAL" clId="{C70C20DF-9668-DE41-B97E-18B876E5081A}" dt="2022-11-09T23:28:08.091" v="258" actId="20577"/>
        <pc:sldMkLst>
          <pc:docMk/>
          <pc:sldMk cId="3613401233" sldId="322"/>
        </pc:sldMkLst>
        <pc:spChg chg="mod ord">
          <ac:chgData name="Valerie Brodnikova" userId="8cc92941-ad6a-4ef3-bb01-a71e95f3817c" providerId="ADAL" clId="{C70C20DF-9668-DE41-B97E-18B876E5081A}" dt="2022-11-09T23:28:08.091" v="258" actId="20577"/>
          <ac:spMkLst>
            <pc:docMk/>
            <pc:sldMk cId="3613401233" sldId="322"/>
            <ac:spMk id="2" creationId="{08E34B34-96D0-8305-55BA-C4D0CE82D742}"/>
          </ac:spMkLst>
        </pc:spChg>
        <pc:spChg chg="del mod ord">
          <ac:chgData name="Valerie Brodnikova" userId="8cc92941-ad6a-4ef3-bb01-a71e95f3817c" providerId="ADAL" clId="{C70C20DF-9668-DE41-B97E-18B876E5081A}" dt="2022-11-09T23:20:29.201" v="214" actId="478"/>
          <ac:spMkLst>
            <pc:docMk/>
            <pc:sldMk cId="3613401233" sldId="322"/>
            <ac:spMk id="3" creationId="{2147627E-C0C7-1B55-629A-627F4D757F04}"/>
          </ac:spMkLst>
        </pc:spChg>
        <pc:spChg chg="add mod">
          <ac:chgData name="Valerie Brodnikova" userId="8cc92941-ad6a-4ef3-bb01-a71e95f3817c" providerId="ADAL" clId="{C70C20DF-9668-DE41-B97E-18B876E5081A}" dt="2022-11-09T23:20:37.349" v="222" actId="14100"/>
          <ac:spMkLst>
            <pc:docMk/>
            <pc:sldMk cId="3613401233" sldId="322"/>
            <ac:spMk id="5" creationId="{A43A0B4A-BD18-B180-C49B-23B7FA5B1E8C}"/>
          </ac:spMkLst>
        </pc:spChg>
      </pc:sldChg>
      <pc:sldChg chg="addSp delSp modSp add mod chgLayout">
        <pc:chgData name="Valerie Brodnikova" userId="8cc92941-ad6a-4ef3-bb01-a71e95f3817c" providerId="ADAL" clId="{C70C20DF-9668-DE41-B97E-18B876E5081A}" dt="2022-11-09T23:21:49.285" v="247" actId="20577"/>
        <pc:sldMkLst>
          <pc:docMk/>
          <pc:sldMk cId="3575728371" sldId="323"/>
        </pc:sldMkLst>
        <pc:spChg chg="mod ord">
          <ac:chgData name="Valerie Brodnikova" userId="8cc92941-ad6a-4ef3-bb01-a71e95f3817c" providerId="ADAL" clId="{C70C20DF-9668-DE41-B97E-18B876E5081A}" dt="2022-11-09T23:21:49.285" v="247" actId="20577"/>
          <ac:spMkLst>
            <pc:docMk/>
            <pc:sldMk cId="3575728371" sldId="323"/>
            <ac:spMk id="2" creationId="{08E34B34-96D0-8305-55BA-C4D0CE82D742}"/>
          </ac:spMkLst>
        </pc:spChg>
        <pc:spChg chg="del mod ord">
          <ac:chgData name="Valerie Brodnikova" userId="8cc92941-ad6a-4ef3-bb01-a71e95f3817c" providerId="ADAL" clId="{C70C20DF-9668-DE41-B97E-18B876E5081A}" dt="2022-11-09T23:20:41.599" v="223" actId="478"/>
          <ac:spMkLst>
            <pc:docMk/>
            <pc:sldMk cId="3575728371" sldId="323"/>
            <ac:spMk id="3" creationId="{2147627E-C0C7-1B55-629A-627F4D757F04}"/>
          </ac:spMkLst>
        </pc:spChg>
        <pc:spChg chg="add mod">
          <ac:chgData name="Valerie Brodnikova" userId="8cc92941-ad6a-4ef3-bb01-a71e95f3817c" providerId="ADAL" clId="{C70C20DF-9668-DE41-B97E-18B876E5081A}" dt="2022-11-09T23:21:09.702" v="237" actId="20577"/>
          <ac:spMkLst>
            <pc:docMk/>
            <pc:sldMk cId="3575728371" sldId="323"/>
            <ac:spMk id="5" creationId="{03EAD5F4-28FD-618D-8D9E-D8533DB26159}"/>
          </ac:spMkLst>
        </pc:spChg>
      </pc:sldChg>
      <pc:sldChg chg="addSp delSp modSp add mod chgLayout">
        <pc:chgData name="Valerie Brodnikova" userId="8cc92941-ad6a-4ef3-bb01-a71e95f3817c" providerId="ADAL" clId="{C70C20DF-9668-DE41-B97E-18B876E5081A}" dt="2022-11-09T23:21:45.784" v="246" actId="20577"/>
        <pc:sldMkLst>
          <pc:docMk/>
          <pc:sldMk cId="1119642615" sldId="324"/>
        </pc:sldMkLst>
        <pc:spChg chg="mod ord">
          <ac:chgData name="Valerie Brodnikova" userId="8cc92941-ad6a-4ef3-bb01-a71e95f3817c" providerId="ADAL" clId="{C70C20DF-9668-DE41-B97E-18B876E5081A}" dt="2022-11-09T23:21:45.784" v="246" actId="20577"/>
          <ac:spMkLst>
            <pc:docMk/>
            <pc:sldMk cId="1119642615" sldId="324"/>
            <ac:spMk id="2" creationId="{08E34B34-96D0-8305-55BA-C4D0CE82D742}"/>
          </ac:spMkLst>
        </pc:spChg>
        <pc:spChg chg="del mod ord">
          <ac:chgData name="Valerie Brodnikova" userId="8cc92941-ad6a-4ef3-bb01-a71e95f3817c" providerId="ADAL" clId="{C70C20DF-9668-DE41-B97E-18B876E5081A}" dt="2022-11-09T23:21:33.967" v="238" actId="478"/>
          <ac:spMkLst>
            <pc:docMk/>
            <pc:sldMk cId="1119642615" sldId="324"/>
            <ac:spMk id="3" creationId="{2147627E-C0C7-1B55-629A-627F4D757F04}"/>
          </ac:spMkLst>
        </pc:spChg>
        <pc:spChg chg="add mod">
          <ac:chgData name="Valerie Brodnikova" userId="8cc92941-ad6a-4ef3-bb01-a71e95f3817c" providerId="ADAL" clId="{C70C20DF-9668-DE41-B97E-18B876E5081A}" dt="2022-11-09T23:21:40.404" v="245" actId="20577"/>
          <ac:spMkLst>
            <pc:docMk/>
            <pc:sldMk cId="1119642615" sldId="324"/>
            <ac:spMk id="5" creationId="{F51D279A-CA33-0C7B-F7CD-A9D019B1B6A3}"/>
          </ac:spMkLst>
        </pc:spChg>
      </pc:sldChg>
      <pc:sldChg chg="addSp delSp modSp add mod chgLayout">
        <pc:chgData name="Valerie Brodnikova" userId="8cc92941-ad6a-4ef3-bb01-a71e95f3817c" providerId="ADAL" clId="{C70C20DF-9668-DE41-B97E-18B876E5081A}" dt="2022-11-09T23:20:22.376" v="213" actId="14100"/>
        <pc:sldMkLst>
          <pc:docMk/>
          <pc:sldMk cId="438435020" sldId="325"/>
        </pc:sldMkLst>
        <pc:spChg chg="mod ord">
          <ac:chgData name="Valerie Brodnikova" userId="8cc92941-ad6a-4ef3-bb01-a71e95f3817c" providerId="ADAL" clId="{C70C20DF-9668-DE41-B97E-18B876E5081A}" dt="2022-11-09T23:12:43.998" v="12" actId="700"/>
          <ac:spMkLst>
            <pc:docMk/>
            <pc:sldMk cId="438435020" sldId="325"/>
            <ac:spMk id="2" creationId="{0323B6F2-B277-7EC9-DEA5-167361D420E3}"/>
          </ac:spMkLst>
        </pc:spChg>
        <pc:spChg chg="del mod ord">
          <ac:chgData name="Valerie Brodnikova" userId="8cc92941-ad6a-4ef3-bb01-a71e95f3817c" providerId="ADAL" clId="{C70C20DF-9668-DE41-B97E-18B876E5081A}" dt="2022-11-09T23:20:09.198" v="205" actId="478"/>
          <ac:spMkLst>
            <pc:docMk/>
            <pc:sldMk cId="438435020" sldId="325"/>
            <ac:spMk id="3" creationId="{5EC7F481-890D-57DD-F77C-FE494A084859}"/>
          </ac:spMkLst>
        </pc:spChg>
        <pc:spChg chg="add mod">
          <ac:chgData name="Valerie Brodnikova" userId="8cc92941-ad6a-4ef3-bb01-a71e95f3817c" providerId="ADAL" clId="{C70C20DF-9668-DE41-B97E-18B876E5081A}" dt="2022-11-09T23:20:22.376" v="213" actId="14100"/>
          <ac:spMkLst>
            <pc:docMk/>
            <pc:sldMk cId="438435020" sldId="325"/>
            <ac:spMk id="5" creationId="{28318035-7FE3-F590-2520-CD95C233029B}"/>
          </ac:spMkLst>
        </pc:spChg>
      </pc:sldChg>
      <pc:sldChg chg="addSp delSp modSp add mod chgLayout">
        <pc:chgData name="Valerie Brodnikova" userId="8cc92941-ad6a-4ef3-bb01-a71e95f3817c" providerId="ADAL" clId="{C70C20DF-9668-DE41-B97E-18B876E5081A}" dt="2022-11-09T23:22:01.012" v="251" actId="20577"/>
        <pc:sldMkLst>
          <pc:docMk/>
          <pc:sldMk cId="2574489383" sldId="326"/>
        </pc:sldMkLst>
        <pc:spChg chg="mod ord">
          <ac:chgData name="Valerie Brodnikova" userId="8cc92941-ad6a-4ef3-bb01-a71e95f3817c" providerId="ADAL" clId="{C70C20DF-9668-DE41-B97E-18B876E5081A}" dt="2022-11-09T23:22:01.012" v="251" actId="20577"/>
          <ac:spMkLst>
            <pc:docMk/>
            <pc:sldMk cId="2574489383" sldId="326"/>
            <ac:spMk id="2" creationId="{00000000-0000-0000-0000-000000000000}"/>
          </ac:spMkLst>
        </pc:spChg>
        <pc:spChg chg="del mod ord">
          <ac:chgData name="Valerie Brodnikova" userId="8cc92941-ad6a-4ef3-bb01-a71e95f3817c" providerId="ADAL" clId="{C70C20DF-9668-DE41-B97E-18B876E5081A}" dt="2022-11-09T23:19:51.895" v="183" actId="478"/>
          <ac:spMkLst>
            <pc:docMk/>
            <pc:sldMk cId="2574489383" sldId="326"/>
            <ac:spMk id="3" creationId="{00000000-0000-0000-0000-000000000000}"/>
          </ac:spMkLst>
        </pc:spChg>
        <pc:spChg chg="add mod">
          <ac:chgData name="Valerie Brodnikova" userId="8cc92941-ad6a-4ef3-bb01-a71e95f3817c" providerId="ADAL" clId="{C70C20DF-9668-DE41-B97E-18B876E5081A}" dt="2022-11-09T23:20:03.887" v="204" actId="20577"/>
          <ac:spMkLst>
            <pc:docMk/>
            <pc:sldMk cId="2574489383" sldId="326"/>
            <ac:spMk id="5" creationId="{8271AA28-3AF2-1F62-EF3E-8BC8CD123B80}"/>
          </ac:spMkLst>
        </pc:spChg>
      </pc:sldChg>
      <pc:sldChg chg="modSp add mod">
        <pc:chgData name="Valerie Brodnikova" userId="8cc92941-ad6a-4ef3-bb01-a71e95f3817c" providerId="ADAL" clId="{C70C20DF-9668-DE41-B97E-18B876E5081A}" dt="2022-11-09T23:22:15.650" v="254" actId="20577"/>
        <pc:sldMkLst>
          <pc:docMk/>
          <pc:sldMk cId="2241830090" sldId="327"/>
        </pc:sldMkLst>
        <pc:spChg chg="mod">
          <ac:chgData name="Valerie Brodnikova" userId="8cc92941-ad6a-4ef3-bb01-a71e95f3817c" providerId="ADAL" clId="{C70C20DF-9668-DE41-B97E-18B876E5081A}" dt="2022-11-09T23:22:15.650" v="254" actId="20577"/>
          <ac:spMkLst>
            <pc:docMk/>
            <pc:sldMk cId="2241830090" sldId="327"/>
            <ac:spMk id="2" creationId="{B3156BC1-41A2-4E98-84AC-C0E4E33A9C0B}"/>
          </ac:spMkLst>
        </pc:spChg>
        <pc:spChg chg="mod">
          <ac:chgData name="Valerie Brodnikova" userId="8cc92941-ad6a-4ef3-bb01-a71e95f3817c" providerId="ADAL" clId="{C70C20DF-9668-DE41-B97E-18B876E5081A}" dt="2022-11-09T23:16:24.517" v="103" actId="14100"/>
          <ac:spMkLst>
            <pc:docMk/>
            <pc:sldMk cId="2241830090" sldId="327"/>
            <ac:spMk id="6" creationId="{EC59C3CE-5F0D-B97B-F482-F44E0E052832}"/>
          </ac:spMkLst>
        </pc:spChg>
      </pc:sldChg>
      <pc:sldMasterChg chg="modSp mod">
        <pc:chgData name="Valerie Brodnikova" userId="8cc92941-ad6a-4ef3-bb01-a71e95f3817c" providerId="ADAL" clId="{C70C20DF-9668-DE41-B97E-18B876E5081A}" dt="2022-11-09T23:17:38.724" v="140" actId="948"/>
        <pc:sldMasterMkLst>
          <pc:docMk/>
          <pc:sldMasterMk cId="2207103278" sldId="2147483648"/>
        </pc:sldMasterMkLst>
        <pc:spChg chg="mod">
          <ac:chgData name="Valerie Brodnikova" userId="8cc92941-ad6a-4ef3-bb01-a71e95f3817c" providerId="ADAL" clId="{C70C20DF-9668-DE41-B97E-18B876E5081A}" dt="2022-11-09T23:15:26.822" v="76" actId="3064"/>
          <ac:spMkLst>
            <pc:docMk/>
            <pc:sldMasterMk cId="2207103278" sldId="2147483648"/>
            <ac:spMk id="2" creationId="{0CD87286-3C60-194F-A3FA-589D786D1F6C}"/>
          </ac:spMkLst>
        </pc:spChg>
        <pc:spChg chg="mod">
          <ac:chgData name="Valerie Brodnikova" userId="8cc92941-ad6a-4ef3-bb01-a71e95f3817c" providerId="ADAL" clId="{C70C20DF-9668-DE41-B97E-18B876E5081A}" dt="2022-11-09T23:17:38.724" v="140" actId="948"/>
          <ac:spMkLst>
            <pc:docMk/>
            <pc:sldMasterMk cId="2207103278" sldId="2147483648"/>
            <ac:spMk id="3" creationId="{2D821537-F67A-AD4B-961C-8E36928C0814}"/>
          </ac:spMkLst>
        </pc:s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1382A92-59A2-E94B-B4EA-B716E7EC92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607B4F-E01A-8E48-AE41-D99831DA8168}" type="datetimeFigureOut">
              <a:rPr lang="en-US" smtClean="0"/>
              <a:t>11/21/2022</a:t>
            </a:fld>
            <a:endParaRPr lang="en-US"/>
          </a:p>
        </p:txBody>
      </p:sp>
      <p:sp>
        <p:nvSpPr>
          <p:cNvPr id="4" name="Footer Placeholder 3">
            <a:extLst>
              <a:ext uri="{FF2B5EF4-FFF2-40B4-BE49-F238E27FC236}">
                <a16:creationId xmlns:a16="http://schemas.microsoft.com/office/drawing/2014/main" id="{2204165A-990F-9844-AF2A-DD27509DE9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6E7ED6E-E692-6041-9AB1-996572A88E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542280-914E-1748-9B19-DA3CE3AA6D5C}" type="slidenum">
              <a:rPr lang="en-US" smtClean="0"/>
              <a:t>‹#›</a:t>
            </a:fld>
            <a:endParaRPr lang="en-US"/>
          </a:p>
        </p:txBody>
      </p:sp>
      <p:sp>
        <p:nvSpPr>
          <p:cNvPr id="6" name="Header Placeholder 5">
            <a:extLst>
              <a:ext uri="{FF2B5EF4-FFF2-40B4-BE49-F238E27FC236}">
                <a16:creationId xmlns:a16="http://schemas.microsoft.com/office/drawing/2014/main" id="{BC620CE9-E83C-274A-9319-3CED6B8740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6158112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516DC-1FBC-D842-A341-EBAE3AF8F51A}" type="datetimeFigureOut">
              <a:rPr lang="en-US" smtClean="0"/>
              <a:t>11/21/2022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A32032-1F54-7041-8EED-BD6D0B7813DA}" type="slidenum">
              <a:rPr lang="en-US" smtClean="0"/>
              <a:t>‹#›</a:t>
            </a:fld>
            <a:endParaRPr lang="en-US"/>
          </a:p>
        </p:txBody>
      </p:sp>
    </p:spTree>
    <p:extLst>
      <p:ext uri="{BB962C8B-B14F-4D97-AF65-F5344CB8AC3E}">
        <p14:creationId xmlns:p14="http://schemas.microsoft.com/office/powerpoint/2010/main" val="3256841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1</a:t>
            </a:fld>
            <a:endParaRPr lang="en-US"/>
          </a:p>
        </p:txBody>
      </p:sp>
    </p:spTree>
    <p:extLst>
      <p:ext uri="{BB962C8B-B14F-4D97-AF65-F5344CB8AC3E}">
        <p14:creationId xmlns:p14="http://schemas.microsoft.com/office/powerpoint/2010/main" val="2163562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you ready? Let’s look at this portrait taken by F.A. Rinehart in 1900 titled “Portrait of Clear, a Sioux Indian.” Please write down your observations and thoughts about this portrait.</a:t>
            </a:r>
          </a:p>
        </p:txBody>
      </p:sp>
      <p:sp>
        <p:nvSpPr>
          <p:cNvPr id="4" name="Slide Number Placeholder 3"/>
          <p:cNvSpPr>
            <a:spLocks noGrp="1"/>
          </p:cNvSpPr>
          <p:nvPr>
            <p:ph type="sldNum" sz="quarter" idx="5"/>
          </p:nvPr>
        </p:nvSpPr>
        <p:spPr/>
        <p:txBody>
          <a:bodyPr/>
          <a:lstStyle/>
          <a:p>
            <a:fld id="{CAA32032-1F54-7041-8EED-BD6D0B7813DA}" type="slidenum">
              <a:rPr lang="en-US" smtClean="0"/>
              <a:t>2</a:t>
            </a:fld>
            <a:endParaRPr lang="en-US"/>
          </a:p>
        </p:txBody>
      </p:sp>
    </p:spTree>
    <p:extLst>
      <p:ext uri="{BB962C8B-B14F-4D97-AF65-F5344CB8AC3E}">
        <p14:creationId xmlns:p14="http://schemas.microsoft.com/office/powerpoint/2010/main" val="3496523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let’s look at the next portrait. This portrait of Bick Juna, a member of the Zuni Nation, was taken by photographer Edward S. Curtis in 1903.</a:t>
            </a:r>
          </a:p>
          <a:p>
            <a:r>
              <a:rPr lang="en-US" dirty="0"/>
              <a:t>Next, I would like you to compare your observations of both images. What is your analysis of differences, similarities, or representation you observe in the portraits? Do you see similar or different meanings conveyed through these two images?  What do you think is the photographer's purpose in taking these photographs? What story are these photographers trying to tell about Native people?</a:t>
            </a:r>
          </a:p>
        </p:txBody>
      </p:sp>
      <p:sp>
        <p:nvSpPr>
          <p:cNvPr id="4" name="Slide Number Placeholder 3"/>
          <p:cNvSpPr>
            <a:spLocks noGrp="1"/>
          </p:cNvSpPr>
          <p:nvPr>
            <p:ph type="sldNum" sz="quarter" idx="5"/>
          </p:nvPr>
        </p:nvSpPr>
        <p:spPr/>
        <p:txBody>
          <a:bodyPr/>
          <a:lstStyle/>
          <a:p>
            <a:fld id="{CAA32032-1F54-7041-8EED-BD6D0B7813DA}" type="slidenum">
              <a:rPr lang="en-US" smtClean="0"/>
              <a:t>3</a:t>
            </a:fld>
            <a:endParaRPr lang="en-US"/>
          </a:p>
        </p:txBody>
      </p:sp>
    </p:spTree>
    <p:extLst>
      <p:ext uri="{BB962C8B-B14F-4D97-AF65-F5344CB8AC3E}">
        <p14:creationId xmlns:p14="http://schemas.microsoft.com/office/powerpoint/2010/main" val="147365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earliest Native photographers in the United States is a man named Thomas C. Jackson, commonly known as Tom or T.C. Jackson was a member of the Confederated Tribes of Siletz Indians. His family was Alsea and came from a village near modern-day Waldport. His ancestors inhabited the area that became the Coast (Siletz) Reservation in western Oregon since the beginning of the world. Born within a decade of the creation of the reservation (around 1864), Jackson lived through much of the upheaval of the early reservation times, marrying twice and raising four children while retaining his knowledge of his language and culture. As a child, Jackson was taken from his home to the Siletz boarding school where education focused on manual labor. However, he also received a traditional</a:t>
            </a:r>
          </a:p>
          <a:p>
            <a:r>
              <a:rPr lang="en-US" dirty="0"/>
              <a:t>cultural education from his family, learning the histories and traditions of his people. Jackson would later collaborate with ethnographers working in Siletz in the early 20th century, helping to collect and translate stories passed down for generations by Alsea people. Like many of his generation, throughout his life Jackson had to find different ways to make a living, including fishing for commercial canners, logging, traveling outside the area for temporary jobs, taking on seasonal work like picking hops, and even organizing pickers from Siletz and Grand Ronde for hop-picking contracts. He also served in the agency police force and was an active member of county politics.</a:t>
            </a:r>
          </a:p>
          <a:p>
            <a:endParaRPr lang="en-US" dirty="0">
              <a:ea typeface="Calibri"/>
              <a:cs typeface="Calibri"/>
            </a:endParaRPr>
          </a:p>
          <a:p>
            <a:r>
              <a:rPr lang="en-US" dirty="0"/>
              <a:t>In 1891, already in his mid-twenties, Jackson enrolled himself at </a:t>
            </a:r>
            <a:r>
              <a:rPr lang="en-US" dirty="0" err="1"/>
              <a:t>Chemawa</a:t>
            </a:r>
            <a:r>
              <a:rPr lang="en-US" dirty="0"/>
              <a:t> Indian School in Salem where he learned about photography. By 1893, he had returned to Siletz and set himself up as one of the earliest Native photographers in United States, operating a well-known studio in the Siletz area and becoming a fixture in the community with his camera. Though he continued working other jobs, over</a:t>
            </a:r>
            <a:endParaRPr lang="en-US" dirty="0">
              <a:ea typeface="Calibri"/>
              <a:cs typeface="Calibri"/>
            </a:endParaRPr>
          </a:p>
          <a:p>
            <a:r>
              <a:rPr lang="en-US" dirty="0"/>
              <a:t>the next decades Jackson took hundreds of photographs—a mixture of individual and family portraits, scenes of community life, and landscapes from the Siletz reservation. Many of these survived in Siletz Tribal archives after Jackson’s death in 1929. Some of Jackson’s photographs even made their way east for exhibition, eventually ending up in the possession of Princeton University.</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CAA32032-1F54-7041-8EED-BD6D0B7813DA}" type="slidenum">
              <a:rPr lang="en-US" smtClean="0"/>
              <a:t>4</a:t>
            </a:fld>
            <a:endParaRPr lang="en-US"/>
          </a:p>
        </p:txBody>
      </p:sp>
    </p:spTree>
    <p:extLst>
      <p:ext uri="{BB962C8B-B14F-4D97-AF65-F5344CB8AC3E}">
        <p14:creationId xmlns:p14="http://schemas.microsoft.com/office/powerpoint/2010/main" val="3294673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are going to look at some of Jackson’s photographs. Jackson’s work gives us an opportunity to see the ways that Native people sought to portray their own world at the turn of the century and the stories that they sought to tell each other and the outside world. As you look at these images, I want you to jot down some notes and observations for each photo. As we go through the photographs, you can label the heading with the title of the photograph.</a:t>
            </a:r>
          </a:p>
        </p:txBody>
      </p:sp>
      <p:sp>
        <p:nvSpPr>
          <p:cNvPr id="4" name="Slide Number Placeholder 3"/>
          <p:cNvSpPr>
            <a:spLocks noGrp="1"/>
          </p:cNvSpPr>
          <p:nvPr>
            <p:ph type="sldNum" sz="quarter" idx="5"/>
          </p:nvPr>
        </p:nvSpPr>
        <p:spPr/>
        <p:txBody>
          <a:bodyPr/>
          <a:lstStyle/>
          <a:p>
            <a:fld id="{CAA32032-1F54-7041-8EED-BD6D0B7813DA}" type="slidenum">
              <a:rPr lang="en-US" smtClean="0"/>
              <a:t>5</a:t>
            </a:fld>
            <a:endParaRPr lang="en-US"/>
          </a:p>
        </p:txBody>
      </p:sp>
    </p:spTree>
    <p:extLst>
      <p:ext uri="{BB962C8B-B14F-4D97-AF65-F5344CB8AC3E}">
        <p14:creationId xmlns:p14="http://schemas.microsoft.com/office/powerpoint/2010/main" val="2928682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6</a:t>
            </a:fld>
            <a:endParaRPr lang="en-US"/>
          </a:p>
        </p:txBody>
      </p:sp>
    </p:spTree>
    <p:extLst>
      <p:ext uri="{BB962C8B-B14F-4D97-AF65-F5344CB8AC3E}">
        <p14:creationId xmlns:p14="http://schemas.microsoft.com/office/powerpoint/2010/main" val="1965065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you have seen a sample of Tom Jackson’s photographs, how do his photographs differ from the first two photographs we viewed taken by non-Native photographers? What message about Native life does Jackson convey with his pictures? What stories were important for Jackson to tell? How would the audience have interpreted Jackson’s photographs? How does what you see in the images connect to the background information of Siletz Indians we listed in the beginning of the lesson? Explain.</a:t>
            </a:r>
          </a:p>
        </p:txBody>
      </p:sp>
      <p:sp>
        <p:nvSpPr>
          <p:cNvPr id="4" name="Slide Number Placeholder 3"/>
          <p:cNvSpPr>
            <a:spLocks noGrp="1"/>
          </p:cNvSpPr>
          <p:nvPr>
            <p:ph type="sldNum" sz="quarter" idx="5"/>
          </p:nvPr>
        </p:nvSpPr>
        <p:spPr/>
        <p:txBody>
          <a:bodyPr/>
          <a:lstStyle/>
          <a:p>
            <a:fld id="{CAA32032-1F54-7041-8EED-BD6D0B7813DA}" type="slidenum">
              <a:rPr lang="en-US" smtClean="0"/>
              <a:t>10</a:t>
            </a:fld>
            <a:endParaRPr lang="en-US"/>
          </a:p>
        </p:txBody>
      </p:sp>
    </p:spTree>
    <p:extLst>
      <p:ext uri="{BB962C8B-B14F-4D97-AF65-F5344CB8AC3E}">
        <p14:creationId xmlns:p14="http://schemas.microsoft.com/office/powerpoint/2010/main" val="3575414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FC9FC1-764D-4B44-91A3-F099B13B3DA1}"/>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a:t>Header goes here</a:t>
            </a:r>
          </a:p>
        </p:txBody>
      </p:sp>
    </p:spTree>
    <p:extLst>
      <p:ext uri="{BB962C8B-B14F-4D97-AF65-F5344CB8AC3E}">
        <p14:creationId xmlns:p14="http://schemas.microsoft.com/office/powerpoint/2010/main" val="2746987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20DC6B-F0C6-1F4A-A6CA-E0ED4F42A45B}"/>
              </a:ext>
            </a:extLst>
          </p:cNvPr>
          <p:cNvSpPr>
            <a:spLocks noGrp="1"/>
          </p:cNvSpPr>
          <p:nvPr>
            <p:ph idx="1"/>
          </p:nvPr>
        </p:nvSpPr>
        <p:spPr>
          <a:xfrm>
            <a:off x="1004046" y="1825625"/>
            <a:ext cx="9861176"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465C4486-4B87-6A42-827E-8E1B5D29D0C2}"/>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dirty="0"/>
              <a:t>Header goes here</a:t>
            </a:r>
          </a:p>
        </p:txBody>
      </p:sp>
    </p:spTree>
    <p:extLst>
      <p:ext uri="{BB962C8B-B14F-4D97-AF65-F5344CB8AC3E}">
        <p14:creationId xmlns:p14="http://schemas.microsoft.com/office/powerpoint/2010/main" val="2533002960"/>
      </p:ext>
    </p:extLst>
  </p:cSld>
  <p:clrMapOvr>
    <a:masterClrMapping/>
  </p:clrMapOvr>
  <p:extLst>
    <p:ext uri="{DCECCB84-F9BA-43D5-87BE-67443E8EF086}">
      <p15:sldGuideLst xmlns:p15="http://schemas.microsoft.com/office/powerpoint/2012/main">
        <p15:guide id="1" orient="horz" pos="1152" userDrawn="1">
          <p15:clr>
            <a:srgbClr val="FBAE40"/>
          </p15:clr>
        </p15:guide>
        <p15:guide id="2" orient="horz" pos="312" userDrawn="1">
          <p15:clr>
            <a:srgbClr val="FBAE40"/>
          </p15:clr>
        </p15:guide>
        <p15:guide id="3" pos="6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A2E3643-BE44-9A40-B13C-C20C0E576FAF}"/>
              </a:ext>
            </a:extLst>
          </p:cNvPr>
          <p:cNvSpPr>
            <a:spLocks noGrp="1"/>
          </p:cNvSpPr>
          <p:nvPr>
            <p:ph type="ctrTitle" hasCustomPrompt="1"/>
          </p:nvPr>
        </p:nvSpPr>
        <p:spPr>
          <a:xfrm>
            <a:off x="967946" y="2480073"/>
            <a:ext cx="9144000" cy="1655806"/>
          </a:xfrm>
          <a:prstGeom prst="rect">
            <a:avLst/>
          </a:prstGeom>
        </p:spPr>
        <p:txBody>
          <a:bodyPr lIns="0" tIns="0" rIns="0" bIns="0" anchor="t" anchorCtr="0">
            <a:noAutofit/>
          </a:bodyPr>
          <a:lstStyle>
            <a:lvl1pPr>
              <a:defRPr sz="6000">
                <a:solidFill>
                  <a:srgbClr val="2C6754"/>
                </a:solidFill>
              </a:defRPr>
            </a:lvl1pPr>
          </a:lstStyle>
          <a:p>
            <a:pPr algn="l"/>
            <a:r>
              <a:rPr lang="en-US"/>
              <a:t>Title</a:t>
            </a:r>
          </a:p>
        </p:txBody>
      </p:sp>
    </p:spTree>
    <p:extLst>
      <p:ext uri="{BB962C8B-B14F-4D97-AF65-F5344CB8AC3E}">
        <p14:creationId xmlns:p14="http://schemas.microsoft.com/office/powerpoint/2010/main" val="4177468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8F4644-8671-9F4C-BB8E-F21EE43B9F5B}"/>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a:t>Header goes here</a:t>
            </a:r>
          </a:p>
        </p:txBody>
      </p:sp>
      <p:sp>
        <p:nvSpPr>
          <p:cNvPr id="8" name="Title 1">
            <a:extLst>
              <a:ext uri="{FF2B5EF4-FFF2-40B4-BE49-F238E27FC236}">
                <a16:creationId xmlns:a16="http://schemas.microsoft.com/office/drawing/2014/main" id="{5D147E33-80AE-2A44-A5B1-C8FFCCA49685}"/>
              </a:ext>
            </a:extLst>
          </p:cNvPr>
          <p:cNvSpPr txBox="1">
            <a:spLocks/>
          </p:cNvSpPr>
          <p:nvPr userDrawn="1"/>
        </p:nvSpPr>
        <p:spPr>
          <a:xfrm>
            <a:off x="1004046" y="2400300"/>
            <a:ext cx="9484660" cy="3205370"/>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pP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incididunt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labore</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et dolore magna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aliqua</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Ut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enim</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ad minim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veniam</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quis</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nostrud</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exercitation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ullamco</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laboris</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nisi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aliquip</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ex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ea</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commodo</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consequat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a:t>
            </a:r>
          </a:p>
          <a:p>
            <a:pPr algn="l"/>
            <a:endParaRPr lang="en-US" sz="3200">
              <a:solidFill>
                <a:schemeClr val="tx1">
                  <a:lumMod val="75000"/>
                  <a:lumOff val="25000"/>
                </a:schemeClr>
              </a:solidFill>
              <a:latin typeface="Helvetica Neue Light" panose="02000403000000020004" pitchFamily="2" charset="0"/>
              <a:ea typeface="Helvetica Neue Light" panose="02000403000000020004" pitchFamily="2" charset="0"/>
            </a:endParaRPr>
          </a:p>
          <a:p>
            <a:pPr algn="l"/>
            <a:endParaRPr lang="en-US" sz="3200">
              <a:solidFill>
                <a:schemeClr val="tx1">
                  <a:lumMod val="75000"/>
                  <a:lumOff val="25000"/>
                </a:schemeClr>
              </a:solidFill>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1484616802"/>
      </p:ext>
    </p:extLst>
  </p:cSld>
  <p:clrMapOvr>
    <a:masterClrMapping/>
  </p:clrMapOvr>
  <p:extLst>
    <p:ext uri="{DCECCB84-F9BA-43D5-87BE-67443E8EF086}">
      <p15:sldGuideLst xmlns:p15="http://schemas.microsoft.com/office/powerpoint/2012/main">
        <p15:guide id="1" orient="horz" pos="1512" userDrawn="1">
          <p15:clr>
            <a:srgbClr val="FBAE40"/>
          </p15:clr>
        </p15:guide>
        <p15:guide id="2" orient="horz" pos="312" userDrawn="1">
          <p15:clr>
            <a:srgbClr val="FBAE40"/>
          </p15:clr>
        </p15:guide>
        <p15:guide id="3" pos="6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8F4644-8671-9F4C-BB8E-F21EE43B9F5B}"/>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a:t>Header goes here</a:t>
            </a:r>
          </a:p>
        </p:txBody>
      </p:sp>
      <p:sp>
        <p:nvSpPr>
          <p:cNvPr id="4" name="Title 1">
            <a:extLst>
              <a:ext uri="{FF2B5EF4-FFF2-40B4-BE49-F238E27FC236}">
                <a16:creationId xmlns:a16="http://schemas.microsoft.com/office/drawing/2014/main" id="{60B204CB-F132-9845-8A82-AE290FD8A871}"/>
              </a:ext>
            </a:extLst>
          </p:cNvPr>
          <p:cNvSpPr txBox="1">
            <a:spLocks/>
          </p:cNvSpPr>
          <p:nvPr userDrawn="1"/>
        </p:nvSpPr>
        <p:spPr>
          <a:xfrm>
            <a:off x="1004046" y="2401824"/>
            <a:ext cx="9292893" cy="3791448"/>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marL="457200" indent="-457200" algn="l">
              <a:lnSpc>
                <a:spcPct val="100000"/>
              </a:lnSpc>
              <a:spcAft>
                <a:spcPts val="1200"/>
              </a:spcAft>
              <a:buFont typeface="Arial" panose="020B0604020202020204" pitchFamily="34" charset="0"/>
              <a:buChar char="•"/>
            </a:pP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a:t>
            </a:r>
          </a:p>
          <a:p>
            <a:pPr marL="457200" indent="-457200" algn="l">
              <a:lnSpc>
                <a:spcPct val="100000"/>
              </a:lnSpc>
              <a:spcAft>
                <a:spcPts val="1200"/>
              </a:spcAft>
              <a:buFont typeface="Arial" panose="020B0604020202020204" pitchFamily="34" charset="0"/>
              <a:buChar char="•"/>
            </a:pP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a:t>
            </a:r>
          </a:p>
          <a:p>
            <a:pPr marL="457200" indent="-457200" algn="l">
              <a:lnSpc>
                <a:spcPct val="100000"/>
              </a:lnSpc>
              <a:spcAft>
                <a:spcPts val="1200"/>
              </a:spcAft>
              <a:buFont typeface="Arial" panose="020B0604020202020204" pitchFamily="34" charset="0"/>
              <a:buChar char="•"/>
            </a:pP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a:t>
            </a:r>
          </a:p>
        </p:txBody>
      </p:sp>
    </p:spTree>
    <p:extLst>
      <p:ext uri="{BB962C8B-B14F-4D97-AF65-F5344CB8AC3E}">
        <p14:creationId xmlns:p14="http://schemas.microsoft.com/office/powerpoint/2010/main" val="2155880779"/>
      </p:ext>
    </p:extLst>
  </p:cSld>
  <p:clrMapOvr>
    <a:masterClrMapping/>
  </p:clrMapOvr>
  <p:extLst>
    <p:ext uri="{DCECCB84-F9BA-43D5-87BE-67443E8EF086}">
      <p15:sldGuideLst xmlns:p15="http://schemas.microsoft.com/office/powerpoint/2012/main">
        <p15:guide id="1" orient="horz" pos="1512">
          <p15:clr>
            <a:srgbClr val="FBAE40"/>
          </p15:clr>
        </p15:guide>
        <p15:guide id="2" orient="horz" pos="312">
          <p15:clr>
            <a:srgbClr val="FBAE40"/>
          </p15:clr>
        </p15:guide>
        <p15:guide id="3" pos="6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223E14-6CE7-BF4E-AAD5-05A4122466C2}"/>
              </a:ext>
            </a:extLst>
          </p:cNvPr>
          <p:cNvSpPr>
            <a:spLocks noGrp="1"/>
          </p:cNvSpPr>
          <p:nvPr>
            <p:ph type="ctrTitle" hasCustomPrompt="1"/>
          </p:nvPr>
        </p:nvSpPr>
        <p:spPr>
          <a:xfrm>
            <a:off x="4512364" y="495300"/>
            <a:ext cx="6689036" cy="1474177"/>
          </a:xfrm>
        </p:spPr>
        <p:txBody>
          <a:bodyPr lIns="0" tIns="0" rIns="0" bIns="0" anchor="t" anchorCtr="0">
            <a:noAutofit/>
          </a:bodyPr>
          <a:lstStyle/>
          <a:p>
            <a:pPr algn="r"/>
            <a:r>
              <a:rPr lang="en-US" sz="4400"/>
              <a:t>Header goes here</a:t>
            </a:r>
          </a:p>
        </p:txBody>
      </p:sp>
      <p:sp>
        <p:nvSpPr>
          <p:cNvPr id="8" name="Title 1">
            <a:extLst>
              <a:ext uri="{FF2B5EF4-FFF2-40B4-BE49-F238E27FC236}">
                <a16:creationId xmlns:a16="http://schemas.microsoft.com/office/drawing/2014/main" id="{0B522221-339B-1A4B-B612-71A1CA43D774}"/>
              </a:ext>
            </a:extLst>
          </p:cNvPr>
          <p:cNvSpPr txBox="1">
            <a:spLocks/>
          </p:cNvSpPr>
          <p:nvPr userDrawn="1"/>
        </p:nvSpPr>
        <p:spPr>
          <a:xfrm>
            <a:off x="4651513" y="2400300"/>
            <a:ext cx="6549887" cy="3722203"/>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r">
              <a:lnSpc>
                <a:spcPct val="110000"/>
              </a:lnSpc>
            </a:pP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incididunt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labore</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et dolore magna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aliqua</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Ut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enim</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ad minim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veniam</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quis</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nostrud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exercitation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ullamco</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laboris</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nisi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aliquip</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ex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ea</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commodo</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consequat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a:t>
            </a:r>
          </a:p>
          <a:p>
            <a:pPr algn="r"/>
            <a:endParaRPr lang="en-US" sz="2800">
              <a:solidFill>
                <a:schemeClr val="tx1">
                  <a:lumMod val="75000"/>
                  <a:lumOff val="25000"/>
                </a:schemeClr>
              </a:solidFill>
              <a:latin typeface="Helvetica Neue Light" panose="02000403000000020004" pitchFamily="2" charset="0"/>
              <a:ea typeface="Helvetica Neue Light" panose="02000403000000020004" pitchFamily="2" charset="0"/>
            </a:endParaRPr>
          </a:p>
          <a:p>
            <a:pPr algn="r"/>
            <a:endParaRPr lang="en-US" sz="2800">
              <a:solidFill>
                <a:schemeClr val="tx1">
                  <a:lumMod val="75000"/>
                  <a:lumOff val="25000"/>
                </a:schemeClr>
              </a:solidFill>
              <a:latin typeface="Helvetica Neue Light" panose="02000403000000020004" pitchFamily="2" charset="0"/>
              <a:ea typeface="Helvetica Neue Light" panose="02000403000000020004" pitchFamily="2" charset="0"/>
            </a:endParaRPr>
          </a:p>
        </p:txBody>
      </p:sp>
      <p:pic>
        <p:nvPicPr>
          <p:cNvPr id="9" name="Picture 8">
            <a:extLst>
              <a:ext uri="{FF2B5EF4-FFF2-40B4-BE49-F238E27FC236}">
                <a16:creationId xmlns:a16="http://schemas.microsoft.com/office/drawing/2014/main" id="{1860A9AE-8C6D-D74D-BB8E-0FA4DA9CB2FF}"/>
              </a:ext>
            </a:extLst>
          </p:cNvPr>
          <p:cNvPicPr>
            <a:picLocks noChangeAspect="1"/>
          </p:cNvPicPr>
          <p:nvPr userDrawn="1"/>
        </p:nvPicPr>
        <p:blipFill rotWithShape="1">
          <a:blip r:embed="rId2"/>
          <a:srcRect l="30663" r="28923"/>
          <a:stretch/>
        </p:blipFill>
        <p:spPr>
          <a:xfrm>
            <a:off x="-139148" y="-30370"/>
            <a:ext cx="4194314" cy="6918739"/>
          </a:xfrm>
          <a:prstGeom prst="rect">
            <a:avLst/>
          </a:prstGeom>
        </p:spPr>
      </p:pic>
    </p:spTree>
    <p:extLst>
      <p:ext uri="{BB962C8B-B14F-4D97-AF65-F5344CB8AC3E}">
        <p14:creationId xmlns:p14="http://schemas.microsoft.com/office/powerpoint/2010/main" val="2253498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63A49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522803-E98B-6C4E-8362-A40CA90B27AC}"/>
              </a:ext>
            </a:extLst>
          </p:cNvPr>
          <p:cNvSpPr>
            <a:spLocks noGrp="1"/>
          </p:cNvSpPr>
          <p:nvPr>
            <p:ph type="ctrTitle" hasCustomPrompt="1"/>
          </p:nvPr>
        </p:nvSpPr>
        <p:spPr>
          <a:xfrm>
            <a:off x="990600" y="2400300"/>
            <a:ext cx="7855226" cy="2117912"/>
          </a:xfrm>
        </p:spPr>
        <p:txBody>
          <a:bodyPr lIns="0" tIns="0" rIns="0" bIns="0" anchor="t" anchorCtr="0">
            <a:noAutofit/>
          </a:bodyPr>
          <a:lstStyle/>
          <a:p>
            <a:pPr algn="l"/>
            <a:r>
              <a:rPr lang="en-US" sz="4800">
                <a:solidFill>
                  <a:schemeClr val="bg1"/>
                </a:solidFill>
              </a:rPr>
              <a:t>Divider section header goes here</a:t>
            </a:r>
          </a:p>
        </p:txBody>
      </p:sp>
      <p:cxnSp>
        <p:nvCxnSpPr>
          <p:cNvPr id="4" name="Straight Connector 3">
            <a:extLst>
              <a:ext uri="{FF2B5EF4-FFF2-40B4-BE49-F238E27FC236}">
                <a16:creationId xmlns:a16="http://schemas.microsoft.com/office/drawing/2014/main" id="{4D94EE6C-309C-8241-9796-B41E3B97EEF1}"/>
              </a:ext>
            </a:extLst>
          </p:cNvPr>
          <p:cNvCxnSpPr>
            <a:cxnSpLocks/>
          </p:cNvCxnSpPr>
          <p:nvPr userDrawn="1"/>
        </p:nvCxnSpPr>
        <p:spPr>
          <a:xfrm>
            <a:off x="990600" y="2163233"/>
            <a:ext cx="1196009" cy="0"/>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076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63A49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B6B578-CF4B-DF47-9B27-E182C9A375C3}"/>
              </a:ext>
            </a:extLst>
          </p:cNvPr>
          <p:cNvPicPr>
            <a:picLocks noChangeAspect="1"/>
          </p:cNvPicPr>
          <p:nvPr userDrawn="1"/>
        </p:nvPicPr>
        <p:blipFill rotWithShape="1">
          <a:blip r:embed="rId2"/>
          <a:srcRect l="-143" t="2970" r="277" b="12298"/>
          <a:stretch/>
        </p:blipFill>
        <p:spPr>
          <a:xfrm>
            <a:off x="-111370" y="-82062"/>
            <a:ext cx="12414739" cy="7022124"/>
          </a:xfrm>
          <a:prstGeom prst="rect">
            <a:avLst/>
          </a:prstGeom>
        </p:spPr>
      </p:pic>
      <p:sp>
        <p:nvSpPr>
          <p:cNvPr id="6" name="Title 1">
            <a:extLst>
              <a:ext uri="{FF2B5EF4-FFF2-40B4-BE49-F238E27FC236}">
                <a16:creationId xmlns:a16="http://schemas.microsoft.com/office/drawing/2014/main" id="{E5F2B2CA-92F2-FC42-B600-734D92EFDAF3}"/>
              </a:ext>
            </a:extLst>
          </p:cNvPr>
          <p:cNvSpPr>
            <a:spLocks noGrp="1"/>
          </p:cNvSpPr>
          <p:nvPr>
            <p:ph type="ctrTitle"/>
          </p:nvPr>
        </p:nvSpPr>
        <p:spPr>
          <a:xfrm>
            <a:off x="990600" y="495300"/>
            <a:ext cx="9861176" cy="1286608"/>
          </a:xfrm>
        </p:spPr>
        <p:txBody>
          <a:bodyPr lIns="0" tIns="0" rIns="0" bIns="0" anchor="t" anchorCtr="0">
            <a:noAutofit/>
          </a:bodyPr>
          <a:lstStyle/>
          <a:p>
            <a:pPr algn="l"/>
            <a:r>
              <a:rPr lang="en-US" sz="4400">
                <a:solidFill>
                  <a:schemeClr val="bg1"/>
                </a:solidFill>
              </a:rPr>
              <a:t>Header goes here</a:t>
            </a:r>
          </a:p>
        </p:txBody>
      </p:sp>
    </p:spTree>
    <p:extLst>
      <p:ext uri="{BB962C8B-B14F-4D97-AF65-F5344CB8AC3E}">
        <p14:creationId xmlns:p14="http://schemas.microsoft.com/office/powerpoint/2010/main" val="4167526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D87286-3C60-194F-A3FA-589D786D1F6C}"/>
              </a:ext>
            </a:extLst>
          </p:cNvPr>
          <p:cNvSpPr>
            <a:spLocks noGrp="1"/>
          </p:cNvSpPr>
          <p:nvPr>
            <p:ph type="title"/>
          </p:nvPr>
        </p:nvSpPr>
        <p:spPr>
          <a:xfrm>
            <a:off x="838200" y="365125"/>
            <a:ext cx="10515600" cy="1325563"/>
          </a:xfrm>
          <a:prstGeom prst="rect">
            <a:avLst/>
          </a:prstGeom>
        </p:spPr>
        <p:txBody>
          <a:bodyPr vert="horz" lIns="0" tIns="0" rIns="0" bIns="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2D821537-F67A-AD4B-961C-8E36928C0814}"/>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7103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3" r:id="rId6"/>
    <p:sldLayoutId id="2147483655" r:id="rId7"/>
    <p:sldLayoutId id="2147483661" r:id="rId8"/>
  </p:sldLayoutIdLst>
  <p:txStyles>
    <p:titleStyle>
      <a:lvl1pPr algn="l" defTabSz="914400" rtl="0" eaLnBrk="1" latinLnBrk="0" hangingPunct="1">
        <a:lnSpc>
          <a:spcPct val="90000"/>
        </a:lnSpc>
        <a:spcBef>
          <a:spcPct val="0"/>
        </a:spcBef>
        <a:buNone/>
        <a:defRPr sz="4400" b="0" i="0" kern="1200">
          <a:solidFill>
            <a:srgbClr val="2C6754"/>
          </a:solidFill>
          <a:latin typeface="Arial" panose="020B0604020202020204" pitchFamily="34" charset="0"/>
          <a:ea typeface="Helvetica Neue Medium" panose="02000503000000020004" pitchFamily="2" charset="0"/>
          <a:cs typeface="Arial" panose="020B0604020202020204" pitchFamily="34" charset="0"/>
        </a:defRPr>
      </a:lvl1pPr>
    </p:titleStyle>
    <p:bodyStyle>
      <a:lvl1pPr marL="228600" indent="-228600" algn="l" defTabSz="914400" rtl="0" eaLnBrk="1" latinLnBrk="0" hangingPunct="1">
        <a:lnSpc>
          <a:spcPct val="110000"/>
        </a:lnSpc>
        <a:spcBef>
          <a:spcPts val="0"/>
        </a:spcBef>
        <a:spcAft>
          <a:spcPts val="1000"/>
        </a:spcAft>
        <a:buClr>
          <a:srgbClr val="63A49F"/>
        </a:buClr>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1pPr>
      <a:lvl2pPr marL="685800" indent="-228600" algn="l" defTabSz="914400" rtl="0" eaLnBrk="1" latinLnBrk="0" hangingPunct="1">
        <a:lnSpc>
          <a:spcPct val="110000"/>
        </a:lnSpc>
        <a:spcBef>
          <a:spcPts val="0"/>
        </a:spcBef>
        <a:spcAft>
          <a:spcPts val="1000"/>
        </a:spcAft>
        <a:buClr>
          <a:srgbClr val="63A49F"/>
        </a:buClr>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2pPr>
      <a:lvl3pPr marL="1143000" indent="-228600" algn="l" defTabSz="914400" rtl="0" eaLnBrk="1" latinLnBrk="0" hangingPunct="1">
        <a:lnSpc>
          <a:spcPct val="110000"/>
        </a:lnSpc>
        <a:spcBef>
          <a:spcPts val="0"/>
        </a:spcBef>
        <a:spcAft>
          <a:spcPts val="1000"/>
        </a:spcAft>
        <a:buClr>
          <a:srgbClr val="63A49F"/>
        </a:buClr>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3pPr>
      <a:lvl4pPr marL="1600200" indent="-228600" algn="l" defTabSz="914400" rtl="0" eaLnBrk="1" latinLnBrk="0" hangingPunct="1">
        <a:lnSpc>
          <a:spcPct val="110000"/>
        </a:lnSpc>
        <a:spcBef>
          <a:spcPts val="0"/>
        </a:spcBef>
        <a:spcAft>
          <a:spcPts val="1000"/>
        </a:spcAft>
        <a:buClr>
          <a:srgbClr val="63A49F"/>
        </a:buClr>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4pPr>
      <a:lvl5pPr marL="2057400" indent="-228600" algn="l" defTabSz="914400" rtl="0" eaLnBrk="1" latinLnBrk="0" hangingPunct="1">
        <a:lnSpc>
          <a:spcPct val="110000"/>
        </a:lnSpc>
        <a:spcBef>
          <a:spcPts val="0"/>
        </a:spcBef>
        <a:spcAft>
          <a:spcPts val="1000"/>
        </a:spcAft>
        <a:buClr>
          <a:srgbClr val="63A49F"/>
        </a:buClr>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video" Target="https://www.youtube.com/embed/mkoBohYRpfw?feature=oembe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framingthefrontier.omeka.net/items/show/3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framingthefrontier.omeka.net/items/show/35"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tiff"/></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A9AA7D6-9CC3-7B4F-B371-010AB127EE2C}"/>
              </a:ext>
            </a:extLst>
          </p:cNvPr>
          <p:cNvPicPr>
            <a:picLocks noChangeAspect="1"/>
          </p:cNvPicPr>
          <p:nvPr/>
        </p:nvPicPr>
        <p:blipFill>
          <a:blip r:embed="rId3"/>
          <a:stretch>
            <a:fillRect/>
          </a:stretch>
        </p:blipFill>
        <p:spPr>
          <a:xfrm>
            <a:off x="-24896" y="5185140"/>
            <a:ext cx="12239709" cy="1699136"/>
          </a:xfrm>
          <a:prstGeom prst="rect">
            <a:avLst/>
          </a:prstGeom>
        </p:spPr>
      </p:pic>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826476" y="1806579"/>
            <a:ext cx="9442555" cy="3081944"/>
          </a:xfrm>
        </p:spPr>
        <p:txBody>
          <a:bodyPr lIns="0" tIns="0" rIns="0" bIns="0" anchor="t" anchorCtr="0">
            <a:noAutofit/>
          </a:bodyPr>
          <a:lstStyle/>
          <a:p>
            <a:r>
              <a:rPr lang="en-US" sz="2400" b="1" dirty="0">
                <a:solidFill>
                  <a:srgbClr val="63A49F"/>
                </a:solidFill>
                <a:latin typeface="Helvetica Neue"/>
                <a:ea typeface="Helvetica Neue" panose="02000503000000020004" pitchFamily="2" charset="0"/>
                <a:cs typeface="Helvetica Neue" panose="02000503000000020004" pitchFamily="2" charset="0"/>
              </a:rPr>
              <a:t>GRADE 11 </a:t>
            </a:r>
            <a:r>
              <a:rPr lang="en-US" sz="7200" dirty="0" smtClean="0"/>
              <a:t/>
            </a:r>
            <a:br>
              <a:rPr lang="en-US" sz="7200" dirty="0" smtClean="0"/>
            </a:br>
            <a:r>
              <a:rPr lang="en-US" sz="6600" b="1" dirty="0" smtClean="0">
                <a:latin typeface="Arial"/>
                <a:cs typeface="Arial"/>
              </a:rPr>
              <a:t>Whose Lens?: Photography </a:t>
            </a:r>
            <a:r>
              <a:rPr lang="en-US" sz="6600" b="1" dirty="0">
                <a:latin typeface="Arial"/>
                <a:cs typeface="Arial"/>
              </a:rPr>
              <a:t>and Representation</a:t>
            </a:r>
          </a:p>
        </p:txBody>
      </p:sp>
      <p:pic>
        <p:nvPicPr>
          <p:cNvPr id="4" name="Picture 3" descr="Logo&#10;&#10;Description automatically generated">
            <a:extLst>
              <a:ext uri="{FF2B5EF4-FFF2-40B4-BE49-F238E27FC236}">
                <a16:creationId xmlns:a16="http://schemas.microsoft.com/office/drawing/2014/main" id="{F506D4C8-7BE1-D242-BF48-976C83DF6A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6785" y="495300"/>
            <a:ext cx="1459340" cy="1684079"/>
          </a:xfrm>
          <a:prstGeom prst="rect">
            <a:avLst/>
          </a:prstGeom>
        </p:spPr>
      </p:pic>
    </p:spTree>
    <p:extLst>
      <p:ext uri="{BB962C8B-B14F-4D97-AF65-F5344CB8AC3E}">
        <p14:creationId xmlns:p14="http://schemas.microsoft.com/office/powerpoint/2010/main" val="2465692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picture containing text, room, old, envelope&#10;&#10;Description automatically generated">
            <a:extLst>
              <a:ext uri="{FF2B5EF4-FFF2-40B4-BE49-F238E27FC236}">
                <a16:creationId xmlns:a16="http://schemas.microsoft.com/office/drawing/2014/main" id="{EEA9E0E0-3012-2B84-0F78-722376DCE1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34" t="4034" r="1890" b="1889"/>
          <a:stretch/>
        </p:blipFill>
        <p:spPr bwMode="auto">
          <a:xfrm>
            <a:off x="3056973" y="944590"/>
            <a:ext cx="6078054" cy="49688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C9C4538-09A6-672A-F235-8BE549CB90C1}"/>
              </a:ext>
            </a:extLst>
          </p:cNvPr>
          <p:cNvSpPr txBox="1"/>
          <p:nvPr/>
        </p:nvSpPr>
        <p:spPr>
          <a:xfrm>
            <a:off x="1004047" y="6406678"/>
            <a:ext cx="4338917"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200" dirty="0">
                <a:solidFill>
                  <a:schemeClr val="tx1">
                    <a:lumMod val="65000"/>
                    <a:lumOff val="35000"/>
                  </a:schemeClr>
                </a:solidFill>
                <a:cs typeface="Calibri"/>
              </a:rPr>
              <a:t>Images source: CTSI Cultural Collections</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1481410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Contemporary Native Photographers and the Edward Curtis Legacy - Curator Interviews">
            <a:hlinkClick r:id="" action="ppaction://media"/>
            <a:extLst>
              <a:ext uri="{FF2B5EF4-FFF2-40B4-BE49-F238E27FC236}">
                <a16:creationId xmlns:a16="http://schemas.microsoft.com/office/drawing/2014/main" id="{54ABD02B-1377-EE9B-AEE1-E5B86451177F}"/>
              </a:ext>
            </a:extLst>
          </p:cNvPr>
          <p:cNvPicPr>
            <a:picLocks noGrp="1" noRot="1" noChangeAspect="1"/>
          </p:cNvPicPr>
          <p:nvPr>
            <p:ph idx="1"/>
            <a:videoFile r:link="rId1"/>
          </p:nvPr>
        </p:nvPicPr>
        <p:blipFill>
          <a:blip r:embed="rId3"/>
          <a:stretch>
            <a:fillRect/>
          </a:stretch>
        </p:blipFill>
        <p:spPr>
          <a:xfrm>
            <a:off x="2910837" y="495300"/>
            <a:ext cx="6735702" cy="5460999"/>
          </a:xfrm>
        </p:spPr>
      </p:pic>
    </p:spTree>
    <p:extLst>
      <p:ext uri="{BB962C8B-B14F-4D97-AF65-F5344CB8AC3E}">
        <p14:creationId xmlns:p14="http://schemas.microsoft.com/office/powerpoint/2010/main" val="3791918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 book, old, white&#10;&#10;Description automatically generated">
            <a:extLst>
              <a:ext uri="{FF2B5EF4-FFF2-40B4-BE49-F238E27FC236}">
                <a16:creationId xmlns:a16="http://schemas.microsoft.com/office/drawing/2014/main" id="{97DF12E7-C839-C92F-2618-D6A246D86230}"/>
              </a:ext>
            </a:extLst>
          </p:cNvPr>
          <p:cNvPicPr>
            <a:picLocks noGrp="1" noChangeAspect="1"/>
          </p:cNvPicPr>
          <p:nvPr>
            <p:ph idx="1"/>
          </p:nvPr>
        </p:nvPicPr>
        <p:blipFill rotWithShape="1">
          <a:blip r:embed="rId3"/>
          <a:srcRect l="2135" t="2260" r="2385" b="2260"/>
          <a:stretch/>
        </p:blipFill>
        <p:spPr>
          <a:xfrm>
            <a:off x="6806316" y="0"/>
            <a:ext cx="5400674" cy="6858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4">
            <a:extLst>
              <a:ext uri="{FF2B5EF4-FFF2-40B4-BE49-F238E27FC236}">
                <a16:creationId xmlns:a16="http://schemas.microsoft.com/office/drawing/2014/main" id="{C55A0EED-6A2B-9CEA-936F-0C861A6F150B}"/>
              </a:ext>
            </a:extLst>
          </p:cNvPr>
          <p:cNvSpPr txBox="1"/>
          <p:nvPr/>
        </p:nvSpPr>
        <p:spPr>
          <a:xfrm>
            <a:off x="1004046" y="6074646"/>
            <a:ext cx="4677226" cy="978224"/>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Autofit/>
          </a:bodyPr>
          <a:lstStyle/>
          <a:p>
            <a:pPr>
              <a:lnSpc>
                <a:spcPct val="90000"/>
              </a:lnSpc>
              <a:spcAft>
                <a:spcPts val="600"/>
              </a:spcAft>
            </a:pPr>
            <a:r>
              <a:rPr lang="en-US" sz="1200" dirty="0">
                <a:solidFill>
                  <a:schemeClr val="tx1">
                    <a:lumMod val="65000"/>
                    <a:lumOff val="35000"/>
                  </a:schemeClr>
                </a:solidFill>
                <a:ea typeface="+mn-lt"/>
                <a:cs typeface="+mn-lt"/>
              </a:rPr>
              <a:t>Rinehart, F. A. (1900). </a:t>
            </a:r>
            <a:r>
              <a:rPr lang="en-US" sz="1200" i="1" dirty="0">
                <a:solidFill>
                  <a:schemeClr val="tx1">
                    <a:lumMod val="65000"/>
                    <a:lumOff val="35000"/>
                  </a:schemeClr>
                </a:solidFill>
                <a:ea typeface="+mn-lt"/>
                <a:cs typeface="+mn-lt"/>
              </a:rPr>
              <a:t>Portrait of "Clear," a Sioux Indian</a:t>
            </a:r>
            <a:r>
              <a:rPr lang="en-US" sz="1200" dirty="0">
                <a:solidFill>
                  <a:schemeClr val="tx1">
                    <a:lumMod val="65000"/>
                    <a:lumOff val="35000"/>
                  </a:schemeClr>
                </a:solidFill>
                <a:ea typeface="+mn-lt"/>
                <a:cs typeface="+mn-lt"/>
              </a:rPr>
              <a:t> [Photograph]. Framing the Frontier: Photographers &amp; the American West, 1850-1920. </a:t>
            </a:r>
            <a:r>
              <a:rPr lang="en-US" sz="1200" u="sng" dirty="0">
                <a:solidFill>
                  <a:schemeClr val="tx1">
                    <a:lumMod val="65000"/>
                    <a:lumOff val="35000"/>
                  </a:schemeClr>
                </a:solidFill>
                <a:ea typeface="+mn-lt"/>
                <a:cs typeface="+mn-lt"/>
                <a:hlinkClick r:id="rId4">
                  <a:extLst>
                    <a:ext uri="{A12FA001-AC4F-418D-AE19-62706E023703}">
                      <ahyp:hlinkClr xmlns:ahyp="http://schemas.microsoft.com/office/drawing/2018/hyperlinkcolor" xmlns="" val="tx"/>
                    </a:ext>
                  </a:extLst>
                </a:hlinkClick>
              </a:rPr>
              <a:t>https://framingthefrontier.omeka.net/items/show/34</a:t>
            </a:r>
            <a:endParaRPr lang="en-US" sz="1200" dirty="0">
              <a:solidFill>
                <a:schemeClr val="tx1">
                  <a:lumMod val="65000"/>
                  <a:lumOff val="35000"/>
                </a:schemeClr>
              </a:solidFill>
              <a:ea typeface="+mn-lt"/>
              <a:cs typeface="+mn-lt"/>
            </a:endParaRPr>
          </a:p>
        </p:txBody>
      </p:sp>
      <p:sp>
        <p:nvSpPr>
          <p:cNvPr id="6" name="Title 5">
            <a:extLst>
              <a:ext uri="{FF2B5EF4-FFF2-40B4-BE49-F238E27FC236}">
                <a16:creationId xmlns:a16="http://schemas.microsoft.com/office/drawing/2014/main" id="{D615DB85-26AD-5734-1F15-140B92F2C97C}"/>
              </a:ext>
            </a:extLst>
          </p:cNvPr>
          <p:cNvSpPr>
            <a:spLocks noGrp="1"/>
          </p:cNvSpPr>
          <p:nvPr>
            <p:ph type="ctrTitle"/>
          </p:nvPr>
        </p:nvSpPr>
        <p:spPr>
          <a:xfrm>
            <a:off x="1004046" y="495299"/>
            <a:ext cx="6041331" cy="1978077"/>
          </a:xfrm>
        </p:spPr>
        <p:txBody>
          <a:bodyPr/>
          <a:lstStyle/>
          <a:p>
            <a:pPr>
              <a:lnSpc>
                <a:spcPct val="100000"/>
              </a:lnSpc>
              <a:spcAft>
                <a:spcPts val="600"/>
              </a:spcAft>
            </a:pPr>
            <a:r>
              <a:rPr lang="en-US" dirty="0"/>
              <a:t>F. A. Rinehart</a:t>
            </a:r>
            <a:br>
              <a:rPr lang="en-US" dirty="0"/>
            </a:br>
            <a:r>
              <a:rPr lang="en-US" i="1" dirty="0"/>
              <a:t>Portrait of "Clear," </a:t>
            </a:r>
            <a:br>
              <a:rPr lang="en-US" i="1" dirty="0"/>
            </a:br>
            <a:r>
              <a:rPr lang="en-US" i="1" dirty="0"/>
              <a:t>a Sioux Indian </a:t>
            </a:r>
            <a:r>
              <a:rPr lang="en-US" dirty="0"/>
              <a:t>(1900) </a:t>
            </a:r>
          </a:p>
        </p:txBody>
      </p:sp>
    </p:spTree>
    <p:extLst>
      <p:ext uri="{BB962C8B-B14F-4D97-AF65-F5344CB8AC3E}">
        <p14:creationId xmlns:p14="http://schemas.microsoft.com/office/powerpoint/2010/main" val="3416489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 person, indoor&#10;&#10;Description automatically generated">
            <a:extLst>
              <a:ext uri="{FF2B5EF4-FFF2-40B4-BE49-F238E27FC236}">
                <a16:creationId xmlns:a16="http://schemas.microsoft.com/office/drawing/2014/main" id="{0D75B696-A560-4957-B9BD-A21CAC9ECBC4}"/>
              </a:ext>
            </a:extLst>
          </p:cNvPr>
          <p:cNvPicPr>
            <a:picLocks noGrp="1" noChangeAspect="1"/>
          </p:cNvPicPr>
          <p:nvPr>
            <p:ph idx="1"/>
          </p:nvPr>
        </p:nvPicPr>
        <p:blipFill rotWithShape="1">
          <a:blip r:embed="rId3"/>
          <a:stretch/>
        </p:blipFill>
        <p:spPr>
          <a:xfrm>
            <a:off x="6610662" y="0"/>
            <a:ext cx="5581338" cy="69225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4">
            <a:extLst>
              <a:ext uri="{FF2B5EF4-FFF2-40B4-BE49-F238E27FC236}">
                <a16:creationId xmlns:a16="http://schemas.microsoft.com/office/drawing/2014/main" id="{6278C27E-6BB5-67CD-5A49-C8AEA6A06FE9}"/>
              </a:ext>
            </a:extLst>
          </p:cNvPr>
          <p:cNvSpPr txBox="1"/>
          <p:nvPr/>
        </p:nvSpPr>
        <p:spPr>
          <a:xfrm>
            <a:off x="990600" y="6063767"/>
            <a:ext cx="4590739" cy="855928"/>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Autofit/>
          </a:bodyPr>
          <a:lstStyle/>
          <a:p>
            <a:pPr>
              <a:lnSpc>
                <a:spcPct val="90000"/>
              </a:lnSpc>
              <a:spcAft>
                <a:spcPts val="600"/>
              </a:spcAft>
            </a:pPr>
            <a:r>
              <a:rPr lang="en-US" sz="1200" dirty="0">
                <a:solidFill>
                  <a:schemeClr val="tx1">
                    <a:lumMod val="65000"/>
                    <a:lumOff val="35000"/>
                  </a:schemeClr>
                </a:solidFill>
                <a:ea typeface="+mn-lt"/>
                <a:cs typeface="+mn-lt"/>
              </a:rPr>
              <a:t>Curtis, E. S. (1903). </a:t>
            </a:r>
            <a:r>
              <a:rPr lang="en-US" sz="1200" i="1" dirty="0">
                <a:solidFill>
                  <a:schemeClr val="tx1">
                    <a:lumMod val="65000"/>
                    <a:lumOff val="35000"/>
                  </a:schemeClr>
                </a:solidFill>
                <a:ea typeface="+mn-lt"/>
                <a:cs typeface="+mn-lt"/>
              </a:rPr>
              <a:t>Portrait of Bick Juna, Zuni Man</a:t>
            </a:r>
            <a:r>
              <a:rPr lang="en-US" sz="1200" dirty="0">
                <a:solidFill>
                  <a:schemeClr val="tx1">
                    <a:lumMod val="65000"/>
                    <a:lumOff val="35000"/>
                  </a:schemeClr>
                </a:solidFill>
                <a:ea typeface="+mn-lt"/>
                <a:cs typeface="+mn-lt"/>
              </a:rPr>
              <a:t> [Photograph]. Framing the Frontier: Photographers &amp; the American West, 1850-1920. </a:t>
            </a:r>
            <a:r>
              <a:rPr lang="en-US" sz="1200" u="sng" dirty="0">
                <a:solidFill>
                  <a:schemeClr val="tx1">
                    <a:lumMod val="65000"/>
                    <a:lumOff val="35000"/>
                  </a:schemeClr>
                </a:solidFill>
                <a:ea typeface="+mn-lt"/>
                <a:cs typeface="+mn-lt"/>
                <a:hlinkClick r:id="rId4">
                  <a:extLst>
                    <a:ext uri="{A12FA001-AC4F-418D-AE19-62706E023703}">
                      <ahyp:hlinkClr xmlns:ahyp="http://schemas.microsoft.com/office/drawing/2018/hyperlinkcolor" xmlns="" val="tx"/>
                    </a:ext>
                  </a:extLst>
                </a:hlinkClick>
              </a:rPr>
              <a:t>https://framingthefrontier.omeka.net/items/show/35</a:t>
            </a:r>
            <a:r>
              <a:rPr lang="en-US" sz="1200" dirty="0">
                <a:solidFill>
                  <a:schemeClr val="tx1">
                    <a:lumMod val="65000"/>
                    <a:lumOff val="35000"/>
                  </a:schemeClr>
                </a:solidFill>
                <a:ea typeface="+mn-lt"/>
                <a:cs typeface="+mn-lt"/>
              </a:rPr>
              <a:t> </a:t>
            </a:r>
            <a:endParaRPr lang="en-US" sz="1200" dirty="0">
              <a:solidFill>
                <a:schemeClr val="tx1">
                  <a:lumMod val="65000"/>
                  <a:lumOff val="35000"/>
                </a:schemeClr>
              </a:solidFill>
              <a:cs typeface="Calibri" panose="020F0502020204030204"/>
            </a:endParaRPr>
          </a:p>
        </p:txBody>
      </p:sp>
      <p:sp>
        <p:nvSpPr>
          <p:cNvPr id="6" name="Title 5">
            <a:extLst>
              <a:ext uri="{FF2B5EF4-FFF2-40B4-BE49-F238E27FC236}">
                <a16:creationId xmlns:a16="http://schemas.microsoft.com/office/drawing/2014/main" id="{0A57A97F-1DDC-B07B-C9B4-B636D481D783}"/>
              </a:ext>
            </a:extLst>
          </p:cNvPr>
          <p:cNvSpPr>
            <a:spLocks noGrp="1"/>
          </p:cNvSpPr>
          <p:nvPr>
            <p:ph type="ctrTitle"/>
          </p:nvPr>
        </p:nvSpPr>
        <p:spPr>
          <a:xfrm>
            <a:off x="1004046" y="495299"/>
            <a:ext cx="5366774" cy="2172949"/>
          </a:xfrm>
        </p:spPr>
        <p:txBody>
          <a:bodyPr/>
          <a:lstStyle/>
          <a:p>
            <a:pPr>
              <a:lnSpc>
                <a:spcPct val="100000"/>
              </a:lnSpc>
            </a:pPr>
            <a:r>
              <a:rPr lang="en-US" dirty="0"/>
              <a:t>Edward Curtis</a:t>
            </a:r>
            <a:br>
              <a:rPr lang="en-US" dirty="0"/>
            </a:br>
            <a:r>
              <a:rPr lang="en-US" i="1" dirty="0"/>
              <a:t>Portrait of Bick Juna, Zuni Man </a:t>
            </a:r>
            <a:r>
              <a:rPr lang="en-US" dirty="0"/>
              <a:t>(1903)</a:t>
            </a:r>
          </a:p>
        </p:txBody>
      </p:sp>
    </p:spTree>
    <p:extLst>
      <p:ext uri="{BB962C8B-B14F-4D97-AF65-F5344CB8AC3E}">
        <p14:creationId xmlns:p14="http://schemas.microsoft.com/office/powerpoint/2010/main" val="2976860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65A453C-A43E-1FC1-9E06-D7F37DCCB19B}"/>
              </a:ext>
            </a:extLst>
          </p:cNvPr>
          <p:cNvPicPr>
            <a:picLocks noGrp="1" noChangeAspect="1"/>
          </p:cNvPicPr>
          <p:nvPr>
            <p:ph idx="1"/>
          </p:nvPr>
        </p:nvPicPr>
        <p:blipFill rotWithShape="1">
          <a:blip r:embed="rId3"/>
          <a:srcRect l="35909" t="1727" r="27272" b="61456"/>
          <a:stretch/>
        </p:blipFill>
        <p:spPr>
          <a:xfrm>
            <a:off x="7375161" y="0"/>
            <a:ext cx="4856813" cy="690178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47C8D884-695D-9D93-0C5E-3862EDE71DF8}"/>
              </a:ext>
            </a:extLst>
          </p:cNvPr>
          <p:cNvSpPr txBox="1"/>
          <p:nvPr/>
        </p:nvSpPr>
        <p:spPr>
          <a:xfrm>
            <a:off x="1004046" y="6270669"/>
            <a:ext cx="4243589" cy="312511"/>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Autofit/>
          </a:bodyPr>
          <a:lstStyle/>
          <a:p>
            <a:pPr>
              <a:lnSpc>
                <a:spcPct val="90000"/>
              </a:lnSpc>
              <a:spcAft>
                <a:spcPts val="600"/>
              </a:spcAft>
            </a:pPr>
            <a:r>
              <a:rPr lang="en-US" sz="1200" i="1" dirty="0">
                <a:solidFill>
                  <a:schemeClr val="tx1">
                    <a:lumMod val="65000"/>
                    <a:lumOff val="35000"/>
                  </a:schemeClr>
                </a:solidFill>
              </a:rPr>
              <a:t>Photo source: CTSI Cultural Collections. </a:t>
            </a:r>
            <a:r>
              <a:rPr lang="en-US" sz="1200" i="1" dirty="0">
                <a:solidFill>
                  <a:schemeClr val="tx1">
                    <a:lumMod val="65000"/>
                    <a:lumOff val="35000"/>
                  </a:schemeClr>
                </a:solidFill>
                <a:ea typeface="+mn-lt"/>
                <a:cs typeface="+mn-lt"/>
              </a:rPr>
              <a:t>Photo enhanced from a portrait taken with other Siletz Tribal members.</a:t>
            </a:r>
            <a:endParaRPr lang="en-US" i="1" dirty="0">
              <a:solidFill>
                <a:schemeClr val="tx1">
                  <a:lumMod val="65000"/>
                  <a:lumOff val="35000"/>
                </a:schemeClr>
              </a:solidFill>
              <a:ea typeface="+mn-lt"/>
              <a:cs typeface="+mn-lt"/>
            </a:endParaRPr>
          </a:p>
        </p:txBody>
      </p:sp>
      <p:sp>
        <p:nvSpPr>
          <p:cNvPr id="5" name="Title 4">
            <a:extLst>
              <a:ext uri="{FF2B5EF4-FFF2-40B4-BE49-F238E27FC236}">
                <a16:creationId xmlns:a16="http://schemas.microsoft.com/office/drawing/2014/main" id="{5C95F347-D8ED-EDC6-981B-477A38CE57F3}"/>
              </a:ext>
            </a:extLst>
          </p:cNvPr>
          <p:cNvSpPr>
            <a:spLocks noGrp="1"/>
          </p:cNvSpPr>
          <p:nvPr>
            <p:ph type="ctrTitle"/>
          </p:nvPr>
        </p:nvSpPr>
        <p:spPr/>
        <p:txBody>
          <a:bodyPr/>
          <a:lstStyle/>
          <a:p>
            <a:pPr>
              <a:lnSpc>
                <a:spcPct val="100000"/>
              </a:lnSpc>
            </a:pPr>
            <a:r>
              <a:rPr lang="en-US" dirty="0"/>
              <a:t>Thomas C. Jackson </a:t>
            </a:r>
          </a:p>
        </p:txBody>
      </p:sp>
    </p:spTree>
    <p:extLst>
      <p:ext uri="{BB962C8B-B14F-4D97-AF65-F5344CB8AC3E}">
        <p14:creationId xmlns:p14="http://schemas.microsoft.com/office/powerpoint/2010/main" val="206736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80AA2FC-458F-5C91-4EFA-BED7B24C42BD}"/>
              </a:ext>
            </a:extLst>
          </p:cNvPr>
          <p:cNvGrpSpPr/>
          <p:nvPr/>
        </p:nvGrpSpPr>
        <p:grpSpPr>
          <a:xfrm>
            <a:off x="1447176" y="495300"/>
            <a:ext cx="9297648" cy="5438635"/>
            <a:chOff x="1004344" y="512217"/>
            <a:chExt cx="9297648" cy="5438635"/>
          </a:xfrm>
        </p:grpSpPr>
        <p:pic>
          <p:nvPicPr>
            <p:cNvPr id="4" name="Picture 5" descr="A picture containing text, old, stone, picture frame&#10;&#10;Description automatically generated">
              <a:extLst>
                <a:ext uri="{FF2B5EF4-FFF2-40B4-BE49-F238E27FC236}">
                  <a16:creationId xmlns:a16="http://schemas.microsoft.com/office/drawing/2014/main" id="{8E8C0A2A-AACD-60FE-1F14-59B13DEEC356}"/>
                </a:ext>
              </a:extLst>
            </p:cNvPr>
            <p:cNvPicPr>
              <a:picLocks noChangeAspect="1"/>
            </p:cNvPicPr>
            <p:nvPr/>
          </p:nvPicPr>
          <p:blipFill rotWithShape="1">
            <a:blip r:embed="rId3"/>
            <a:srcRect l="7915" t="7238" r="11704" b="9938"/>
            <a:stretch/>
          </p:blipFill>
          <p:spPr>
            <a:xfrm>
              <a:off x="1004344" y="512217"/>
              <a:ext cx="3457244" cy="5438635"/>
            </a:xfrm>
            <a:prstGeom prst="rect">
              <a:avLst/>
            </a:prstGeom>
          </p:spPr>
        </p:pic>
        <p:pic>
          <p:nvPicPr>
            <p:cNvPr id="9" name="Picture 9">
              <a:extLst>
                <a:ext uri="{FF2B5EF4-FFF2-40B4-BE49-F238E27FC236}">
                  <a16:creationId xmlns:a16="http://schemas.microsoft.com/office/drawing/2014/main" id="{72148547-1446-D20C-6B33-DF30FCA5DA93}"/>
                </a:ext>
              </a:extLst>
            </p:cNvPr>
            <p:cNvPicPr>
              <a:picLocks noChangeAspect="1"/>
            </p:cNvPicPr>
            <p:nvPr/>
          </p:nvPicPr>
          <p:blipFill rotWithShape="1">
            <a:blip r:embed="rId4"/>
            <a:srcRect l="2913" t="3062" r="4906" b="26566"/>
            <a:stretch/>
          </p:blipFill>
          <p:spPr>
            <a:xfrm>
              <a:off x="4616972" y="512218"/>
              <a:ext cx="5685020" cy="2755910"/>
            </a:xfrm>
            <a:prstGeom prst="rect">
              <a:avLst/>
            </a:prstGeom>
          </p:spPr>
        </p:pic>
        <p:pic>
          <p:nvPicPr>
            <p:cNvPr id="2" name="Picture 2">
              <a:extLst>
                <a:ext uri="{FF2B5EF4-FFF2-40B4-BE49-F238E27FC236}">
                  <a16:creationId xmlns:a16="http://schemas.microsoft.com/office/drawing/2014/main" id="{0F315141-051C-0A32-1365-067F5F5FB5A6}"/>
                </a:ext>
              </a:extLst>
            </p:cNvPr>
            <p:cNvPicPr>
              <a:picLocks noChangeAspect="1"/>
            </p:cNvPicPr>
            <p:nvPr/>
          </p:nvPicPr>
          <p:blipFill rotWithShape="1">
            <a:blip r:embed="rId5"/>
            <a:srcRect l="2914" t="8830" r="6911" b="26965"/>
            <a:stretch/>
          </p:blipFill>
          <p:spPr>
            <a:xfrm>
              <a:off x="4616972" y="3428999"/>
              <a:ext cx="5685020" cy="2509603"/>
            </a:xfrm>
            <a:prstGeom prst="rect">
              <a:avLst/>
            </a:prstGeom>
          </p:spPr>
        </p:pic>
      </p:grpSp>
      <p:sp>
        <p:nvSpPr>
          <p:cNvPr id="3" name="TextBox 2">
            <a:extLst>
              <a:ext uri="{FF2B5EF4-FFF2-40B4-BE49-F238E27FC236}">
                <a16:creationId xmlns:a16="http://schemas.microsoft.com/office/drawing/2014/main" id="{D95A4474-45C0-65B5-96B8-9809C330E3C6}"/>
              </a:ext>
            </a:extLst>
          </p:cNvPr>
          <p:cNvSpPr txBox="1"/>
          <p:nvPr/>
        </p:nvSpPr>
        <p:spPr>
          <a:xfrm>
            <a:off x="1004047" y="6406678"/>
            <a:ext cx="4338917"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200" dirty="0">
                <a:solidFill>
                  <a:schemeClr val="tx1">
                    <a:lumMod val="65000"/>
                    <a:lumOff val="35000"/>
                  </a:schemeClr>
                </a:solidFill>
                <a:cs typeface="Calibri"/>
              </a:rPr>
              <a:t>Images source: CTSI Cultural Collections</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1374202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in a suit&#10;&#10;Description automatically generated with low confidence">
            <a:extLst>
              <a:ext uri="{FF2B5EF4-FFF2-40B4-BE49-F238E27FC236}">
                <a16:creationId xmlns:a16="http://schemas.microsoft.com/office/drawing/2014/main" id="{E7A2917D-8DC3-C78F-B459-9D80EE4313B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6933" t="9045" r="18753" b="11843"/>
          <a:stretch/>
        </p:blipFill>
        <p:spPr>
          <a:xfrm>
            <a:off x="-14970" y="503267"/>
            <a:ext cx="3017500" cy="5581644"/>
          </a:xfrm>
          <a:prstGeom prst="rect">
            <a:avLst/>
          </a:prstGeom>
          <a:solidFill>
            <a:schemeClr val="accent4">
              <a:lumMod val="75000"/>
            </a:schemeClr>
          </a:solidFill>
        </p:spPr>
      </p:pic>
      <p:pic>
        <p:nvPicPr>
          <p:cNvPr id="3" name="Picture 3">
            <a:extLst>
              <a:ext uri="{FF2B5EF4-FFF2-40B4-BE49-F238E27FC236}">
                <a16:creationId xmlns:a16="http://schemas.microsoft.com/office/drawing/2014/main" id="{31F031CE-72AD-47B5-BD45-8698DDC5CE5C}"/>
              </a:ext>
            </a:extLst>
          </p:cNvPr>
          <p:cNvPicPr>
            <a:picLocks noChangeAspect="1"/>
          </p:cNvPicPr>
          <p:nvPr/>
        </p:nvPicPr>
        <p:blipFill rotWithShape="1">
          <a:blip r:embed="rId4"/>
          <a:srcRect l="10769" r="23471" b="2"/>
          <a:stretch/>
        </p:blipFill>
        <p:spPr>
          <a:xfrm>
            <a:off x="3156282" y="503269"/>
            <a:ext cx="5849456" cy="5581644"/>
          </a:xfrm>
          <a:prstGeom prst="rect">
            <a:avLst/>
          </a:prstGeom>
        </p:spPr>
      </p:pic>
      <p:pic>
        <p:nvPicPr>
          <p:cNvPr id="2" name="Picture 2" descr="A picture containing text, outdoor, black, posing&#10;&#10;Description automatically generated">
            <a:extLst>
              <a:ext uri="{FF2B5EF4-FFF2-40B4-BE49-F238E27FC236}">
                <a16:creationId xmlns:a16="http://schemas.microsoft.com/office/drawing/2014/main" id="{57F22DE7-A6BD-0598-BC7D-5959775F6528}"/>
              </a:ext>
            </a:extLst>
          </p:cNvPr>
          <p:cNvPicPr>
            <a:picLocks noChangeAspect="1"/>
          </p:cNvPicPr>
          <p:nvPr/>
        </p:nvPicPr>
        <p:blipFill rotWithShape="1">
          <a:blip r:embed="rId5"/>
          <a:srcRect l="19104" t="2" r="8267" b="-3"/>
          <a:stretch/>
        </p:blipFill>
        <p:spPr>
          <a:xfrm>
            <a:off x="9159489" y="503268"/>
            <a:ext cx="3192405" cy="5581644"/>
          </a:xfrm>
          <a:prstGeom prst="rect">
            <a:avLst/>
          </a:prstGeom>
        </p:spPr>
      </p:pic>
      <p:sp>
        <p:nvSpPr>
          <p:cNvPr id="4" name="TextBox 3">
            <a:extLst>
              <a:ext uri="{FF2B5EF4-FFF2-40B4-BE49-F238E27FC236}">
                <a16:creationId xmlns:a16="http://schemas.microsoft.com/office/drawing/2014/main" id="{8CB09901-86BD-5EDB-6E8F-4E8F6A620F7F}"/>
              </a:ext>
            </a:extLst>
          </p:cNvPr>
          <p:cNvSpPr txBox="1"/>
          <p:nvPr/>
        </p:nvSpPr>
        <p:spPr>
          <a:xfrm>
            <a:off x="1004047" y="6406678"/>
            <a:ext cx="4338917"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200" dirty="0">
                <a:solidFill>
                  <a:schemeClr val="tx1">
                    <a:lumMod val="65000"/>
                    <a:lumOff val="35000"/>
                  </a:schemeClr>
                </a:solidFill>
                <a:cs typeface="Calibri"/>
              </a:rPr>
              <a:t>Images source: CTSI Cultural Collections</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1644520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 tree, outdoor, skiing&#10;&#10;Description automatically generated">
            <a:extLst>
              <a:ext uri="{FF2B5EF4-FFF2-40B4-BE49-F238E27FC236}">
                <a16:creationId xmlns:a16="http://schemas.microsoft.com/office/drawing/2014/main" id="{E56E8EE3-87D9-03B6-F7AB-3633685CE630}"/>
              </a:ext>
            </a:extLst>
          </p:cNvPr>
          <p:cNvPicPr>
            <a:picLocks noChangeAspect="1"/>
          </p:cNvPicPr>
          <p:nvPr/>
        </p:nvPicPr>
        <p:blipFill>
          <a:blip r:embed="rId2"/>
          <a:stretch>
            <a:fillRect/>
          </a:stretch>
        </p:blipFill>
        <p:spPr>
          <a:xfrm>
            <a:off x="1000557" y="1840696"/>
            <a:ext cx="4814653" cy="3242927"/>
          </a:xfrm>
          <a:prstGeom prst="rect">
            <a:avLst/>
          </a:prstGeom>
        </p:spPr>
      </p:pic>
      <p:pic>
        <p:nvPicPr>
          <p:cNvPr id="5" name="Content Placeholder 4" descr="A group of people in a room&#10;&#10;Description automatically generated with low confidence">
            <a:extLst>
              <a:ext uri="{FF2B5EF4-FFF2-40B4-BE49-F238E27FC236}">
                <a16:creationId xmlns:a16="http://schemas.microsoft.com/office/drawing/2014/main" id="{BF00D8E3-0360-E1FE-31B9-E951CF1D44E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239" t="11031" r="3214" b="3604"/>
          <a:stretch/>
        </p:blipFill>
        <p:spPr>
          <a:xfrm>
            <a:off x="5976080" y="1840696"/>
            <a:ext cx="5229737" cy="3242927"/>
          </a:xfrm>
          <a:prstGeom prst="rect">
            <a:avLst/>
          </a:prstGeom>
          <a:solidFill>
            <a:schemeClr val="accent4">
              <a:lumMod val="75000"/>
            </a:schemeClr>
          </a:solidFill>
        </p:spPr>
      </p:pic>
      <p:sp>
        <p:nvSpPr>
          <p:cNvPr id="3" name="TextBox 2">
            <a:extLst>
              <a:ext uri="{FF2B5EF4-FFF2-40B4-BE49-F238E27FC236}">
                <a16:creationId xmlns:a16="http://schemas.microsoft.com/office/drawing/2014/main" id="{38009B58-7C48-F58C-858B-DEE366F5ADC9}"/>
              </a:ext>
            </a:extLst>
          </p:cNvPr>
          <p:cNvSpPr txBox="1"/>
          <p:nvPr/>
        </p:nvSpPr>
        <p:spPr>
          <a:xfrm>
            <a:off x="1004047" y="6406678"/>
            <a:ext cx="4338917"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200" dirty="0">
                <a:solidFill>
                  <a:schemeClr val="tx1">
                    <a:lumMod val="65000"/>
                    <a:lumOff val="35000"/>
                  </a:schemeClr>
                </a:solidFill>
                <a:cs typeface="Calibri"/>
              </a:rPr>
              <a:t>Images source: CTSI Cultural Collections</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1999928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book, posing, old&#10;&#10;Description automatically generated">
            <a:extLst>
              <a:ext uri="{FF2B5EF4-FFF2-40B4-BE49-F238E27FC236}">
                <a16:creationId xmlns:a16="http://schemas.microsoft.com/office/drawing/2014/main" id="{FF8D931F-D57A-B94E-2900-BDB6FCAF4E4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345" t="4345" r="4378" b="4378"/>
          <a:stretch/>
        </p:blipFill>
        <p:spPr>
          <a:xfrm>
            <a:off x="1000556" y="1801328"/>
            <a:ext cx="5000463" cy="3325308"/>
          </a:xfrm>
          <a:prstGeom prst="rect">
            <a:avLst/>
          </a:prstGeom>
          <a:solidFill>
            <a:schemeClr val="accent4">
              <a:lumMod val="50000"/>
            </a:schemeClr>
          </a:solidFill>
        </p:spPr>
      </p:pic>
      <p:pic>
        <p:nvPicPr>
          <p:cNvPr id="2" name="Picture 2" descr="A picture containing text, old, image&#10;&#10;Description automatically generated">
            <a:extLst>
              <a:ext uri="{FF2B5EF4-FFF2-40B4-BE49-F238E27FC236}">
                <a16:creationId xmlns:a16="http://schemas.microsoft.com/office/drawing/2014/main" id="{D75BCA7B-5A7A-3425-4AC5-6378408A2E67}"/>
              </a:ext>
            </a:extLst>
          </p:cNvPr>
          <p:cNvPicPr>
            <a:picLocks noChangeAspect="1"/>
          </p:cNvPicPr>
          <p:nvPr/>
        </p:nvPicPr>
        <p:blipFill rotWithShape="1">
          <a:blip r:embed="rId3"/>
          <a:srcRect l="2165" t="2400" r="6144" b="2400"/>
          <a:stretch/>
        </p:blipFill>
        <p:spPr>
          <a:xfrm>
            <a:off x="6185940" y="1801328"/>
            <a:ext cx="5000464" cy="3325308"/>
          </a:xfrm>
          <a:prstGeom prst="rect">
            <a:avLst/>
          </a:prstGeom>
        </p:spPr>
      </p:pic>
      <p:sp>
        <p:nvSpPr>
          <p:cNvPr id="3" name="TextBox 2">
            <a:extLst>
              <a:ext uri="{FF2B5EF4-FFF2-40B4-BE49-F238E27FC236}">
                <a16:creationId xmlns:a16="http://schemas.microsoft.com/office/drawing/2014/main" id="{BC2444B9-CC4C-D1DC-4966-25341168AA02}"/>
              </a:ext>
            </a:extLst>
          </p:cNvPr>
          <p:cNvSpPr txBox="1"/>
          <p:nvPr/>
        </p:nvSpPr>
        <p:spPr>
          <a:xfrm>
            <a:off x="1004047" y="6406678"/>
            <a:ext cx="4338917"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200" dirty="0">
                <a:solidFill>
                  <a:schemeClr val="tx1">
                    <a:lumMod val="65000"/>
                    <a:lumOff val="35000"/>
                  </a:schemeClr>
                </a:solidFill>
                <a:cs typeface="Calibri"/>
              </a:rPr>
              <a:t>Images source: CTSI Cultural Collections</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1858278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ign, old, picture frame&#10;&#10;Description automatically generated">
            <a:extLst>
              <a:ext uri="{FF2B5EF4-FFF2-40B4-BE49-F238E27FC236}">
                <a16:creationId xmlns:a16="http://schemas.microsoft.com/office/drawing/2014/main" id="{82684266-A005-569A-1A37-554F1B73CBA1}"/>
              </a:ext>
            </a:extLst>
          </p:cNvPr>
          <p:cNvPicPr>
            <a:picLocks noChangeAspect="1"/>
          </p:cNvPicPr>
          <p:nvPr/>
        </p:nvPicPr>
        <p:blipFill rotWithShape="1">
          <a:blip r:embed="rId2">
            <a:extLst>
              <a:ext uri="{28A0092B-C50C-407E-A947-70E740481C1C}">
                <a14:useLocalDpi xmlns:a14="http://schemas.microsoft.com/office/drawing/2010/main" val="0"/>
              </a:ext>
            </a:extLst>
          </a:blip>
          <a:srcRect l="10502" t="8819" r="7502" b="3399"/>
          <a:stretch/>
        </p:blipFill>
        <p:spPr>
          <a:xfrm>
            <a:off x="990600" y="1124265"/>
            <a:ext cx="5105400" cy="4427194"/>
          </a:xfrm>
          <a:prstGeom prst="rect">
            <a:avLst/>
          </a:prstGeom>
        </p:spPr>
      </p:pic>
      <p:pic>
        <p:nvPicPr>
          <p:cNvPr id="7" name="Content Placeholder 4" descr="A picture containing building, outdoor, old, arch&#10;&#10;Description automatically generated">
            <a:extLst>
              <a:ext uri="{FF2B5EF4-FFF2-40B4-BE49-F238E27FC236}">
                <a16:creationId xmlns:a16="http://schemas.microsoft.com/office/drawing/2014/main" id="{4E3090D6-AC0B-2C60-E7C0-80FA5EC16B9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040" r="3520"/>
          <a:stretch/>
        </p:blipFill>
        <p:spPr>
          <a:xfrm>
            <a:off x="6271855" y="1849581"/>
            <a:ext cx="4944536" cy="2976562"/>
          </a:xfrm>
          <a:prstGeom prst="rect">
            <a:avLst/>
          </a:prstGeom>
        </p:spPr>
      </p:pic>
      <p:sp>
        <p:nvSpPr>
          <p:cNvPr id="2" name="TextBox 1">
            <a:extLst>
              <a:ext uri="{FF2B5EF4-FFF2-40B4-BE49-F238E27FC236}">
                <a16:creationId xmlns:a16="http://schemas.microsoft.com/office/drawing/2014/main" id="{4209A8F7-0F82-4B21-DA07-247B16F2270A}"/>
              </a:ext>
            </a:extLst>
          </p:cNvPr>
          <p:cNvSpPr txBox="1"/>
          <p:nvPr/>
        </p:nvSpPr>
        <p:spPr>
          <a:xfrm>
            <a:off x="1004047" y="6406678"/>
            <a:ext cx="4338917"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200" dirty="0">
                <a:solidFill>
                  <a:schemeClr val="tx1">
                    <a:lumMod val="65000"/>
                    <a:lumOff val="35000"/>
                  </a:schemeClr>
                </a:solidFill>
                <a:cs typeface="Calibri"/>
              </a:rPr>
              <a:t>Images source: CTSI Cultural Collections</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14809661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213FB5CF2E8043A261DA18C1F46D81" ma:contentTypeVersion="16" ma:contentTypeDescription="Create a new document." ma:contentTypeScope="" ma:versionID="6ac38a0170be9701cbdd1f83b81cd783">
  <xsd:schema xmlns:xsd="http://www.w3.org/2001/XMLSchema" xmlns:xs="http://www.w3.org/2001/XMLSchema" xmlns:p="http://schemas.microsoft.com/office/2006/metadata/properties" xmlns:ns2="ecda571c-f727-47a5-9aab-64bd2d52803f" xmlns:ns3="be7757ee-27b1-49d9-ad78-c19e224bf417" targetNamespace="http://schemas.microsoft.com/office/2006/metadata/properties" ma:root="true" ma:fieldsID="14f2121a7f1ef915d7974c814ec76c20" ns2:_="" ns3:_="">
    <xsd:import namespace="ecda571c-f727-47a5-9aab-64bd2d52803f"/>
    <xsd:import namespace="be7757ee-27b1-49d9-ad78-c19e224bf41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da571c-f727-47a5-9aab-64bd2d5280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b06aa88-5ac0-4838-8ce1-dd283b5d648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e7757ee-27b1-49d9-ad78-c19e224bf41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a002e2f-9621-4d29-bf5e-01e5fd23d324}" ma:internalName="TaxCatchAll" ma:showField="CatchAllData" ma:web="be7757ee-27b1-49d9-ad78-c19e224bf4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cda571c-f727-47a5-9aab-64bd2d52803f">
      <Terms xmlns="http://schemas.microsoft.com/office/infopath/2007/PartnerControls"/>
    </lcf76f155ced4ddcb4097134ff3c332f>
    <TaxCatchAll xmlns="be7757ee-27b1-49d9-ad78-c19e224bf41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BFCAADE-5326-43EB-A16A-998493815E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da571c-f727-47a5-9aab-64bd2d52803f"/>
    <ds:schemaRef ds:uri="be7757ee-27b1-49d9-ad78-c19e224bf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5D58FF-84E1-45A0-ADAB-C572FBD58572}">
  <ds:schemaRefs>
    <ds:schemaRef ds:uri="ecda571c-f727-47a5-9aab-64bd2d52803f"/>
    <ds:schemaRef ds:uri="http://purl.org/dc/elements/1.1/"/>
    <ds:schemaRef ds:uri="http://schemas.microsoft.com/office/infopath/2007/PartnerControls"/>
    <ds:schemaRef ds:uri="http://schemas.microsoft.com/office/2006/documentManagement/types"/>
    <ds:schemaRef ds:uri="http://www.w3.org/XML/1998/namespace"/>
    <ds:schemaRef ds:uri="http://purl.org/dc/terms/"/>
    <ds:schemaRef ds:uri="http://schemas.microsoft.com/office/2006/metadata/properties"/>
    <ds:schemaRef ds:uri="http://schemas.openxmlformats.org/package/2006/metadata/core-properties"/>
    <ds:schemaRef ds:uri="be7757ee-27b1-49d9-ad78-c19e224bf417"/>
    <ds:schemaRef ds:uri="http://purl.org/dc/dcmitype/"/>
  </ds:schemaRefs>
</ds:datastoreItem>
</file>

<file path=customXml/itemProps3.xml><?xml version="1.0" encoding="utf-8"?>
<ds:datastoreItem xmlns:ds="http://schemas.openxmlformats.org/officeDocument/2006/customXml" ds:itemID="{7E75F21E-66CF-41F0-8DE3-D602A66E12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TotalTime>
  <Words>911</Words>
  <Application>Microsoft Office PowerPoint</Application>
  <PresentationFormat>Widescreen</PresentationFormat>
  <Paragraphs>30</Paragraphs>
  <Slides>11</Slides>
  <Notes>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Helvetica Neue</vt:lpstr>
      <vt:lpstr>Helvetica Neue Light</vt:lpstr>
      <vt:lpstr>Helvetica Neue Medium</vt:lpstr>
      <vt:lpstr>Office Theme</vt:lpstr>
      <vt:lpstr>GRADE 11  Whose Lens?: Photography and Representation</vt:lpstr>
      <vt:lpstr>F. A. Rinehart Portrait of "Clear,"  a Sioux Indian (1900) </vt:lpstr>
      <vt:lpstr>Edward Curtis Portrait of Bick Juna, Zuni Man (1903)</vt:lpstr>
      <vt:lpstr>Thomas C. Jackson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Cow Creek  Umpqua Tribe</dc:title>
  <dc:creator>Valerie Brodnikova</dc:creator>
  <cp:lastModifiedBy>Nick Viles</cp:lastModifiedBy>
  <cp:revision>45</cp:revision>
  <dcterms:created xsi:type="dcterms:W3CDTF">2019-04-26T16:05:13Z</dcterms:created>
  <dcterms:modified xsi:type="dcterms:W3CDTF">2022-11-21T19:05:10Z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0x010100C9213FB5CF2E8043A261DA18C1F46D81</vt:lpwstr>
  </property>
  <property fmtid="{D5CDD505-2E9C-101B-9397-08002B2CF9AE}" pid="3" name="MediaServiceImageTags">
    <vt:lpwstr/>
  </property>
</Properties>
</file>