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handoutMasterIdLst>
    <p:handoutMasterId r:id="rId18"/>
  </p:handoutMasterIdLst>
  <p:sldIdLst>
    <p:sldId id="256" r:id="rId5"/>
    <p:sldId id="266" r:id="rId6"/>
    <p:sldId id="277" r:id="rId7"/>
    <p:sldId id="284" r:id="rId8"/>
    <p:sldId id="287" r:id="rId9"/>
    <p:sldId id="288" r:id="rId10"/>
    <p:sldId id="271" r:id="rId11"/>
    <p:sldId id="276" r:id="rId12"/>
    <p:sldId id="283" r:id="rId13"/>
    <p:sldId id="285" r:id="rId14"/>
    <p:sldId id="286" r:id="rId15"/>
    <p:sldId id="28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24" userDrawn="1">
          <p15:clr>
            <a:srgbClr val="A4A3A4"/>
          </p15:clr>
        </p15:guide>
        <p15:guide id="3" pos="7056" userDrawn="1">
          <p15:clr>
            <a:srgbClr val="A4A3A4"/>
          </p15:clr>
        </p15:guide>
        <p15:guide id="4" orient="horz" pos="1944" userDrawn="1">
          <p15:clr>
            <a:srgbClr val="A4A3A4"/>
          </p15:clr>
        </p15:guide>
        <p15:guide id="5" orient="horz" pos="312" userDrawn="1">
          <p15:clr>
            <a:srgbClr val="A4A3A4"/>
          </p15:clr>
        </p15:guide>
        <p15:guide id="6" orient="horz" pos="2472" userDrawn="1">
          <p15:clr>
            <a:srgbClr val="A4A3A4"/>
          </p15:clr>
        </p15:guide>
        <p15:guide id="7" orient="horz" pos="391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6754"/>
    <a:srgbClr val="63A49F"/>
    <a:srgbClr val="1B73B9"/>
    <a:srgbClr val="587A36"/>
    <a:srgbClr val="801721"/>
    <a:srgbClr val="9D36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43A592-5C1F-1D47-A6BF-F62FA9B36329}" v="75" dt="2022-11-24T00:36:35.2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02" d="100"/>
          <a:sy n="102" d="100"/>
        </p:scale>
        <p:origin x="192" y="496"/>
      </p:cViewPr>
      <p:guideLst>
        <p:guide pos="624"/>
        <p:guide pos="7056"/>
        <p:guide orient="horz" pos="1944"/>
        <p:guide orient="horz" pos="312"/>
        <p:guide orient="horz" pos="2472"/>
        <p:guide orient="horz" pos="391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 Viles" userId="S::nickv@ctsi.nsn.us::917d333d-4359-443a-97bf-69681caf71f1" providerId="AD" clId="Web-{7853B0CA-6B82-3BBA-888E-DBB61966F27F}"/>
    <pc:docChg chg="modSld">
      <pc:chgData name="Nick Viles" userId="S::nickv@ctsi.nsn.us::917d333d-4359-443a-97bf-69681caf71f1" providerId="AD" clId="Web-{7853B0CA-6B82-3BBA-888E-DBB61966F27F}" dt="2022-01-27T17:13:07.366" v="24" actId="20577"/>
      <pc:docMkLst>
        <pc:docMk/>
      </pc:docMkLst>
      <pc:sldChg chg="modSp">
        <pc:chgData name="Nick Viles" userId="S::nickv@ctsi.nsn.us::917d333d-4359-443a-97bf-69681caf71f1" providerId="AD" clId="Web-{7853B0CA-6B82-3BBA-888E-DBB61966F27F}" dt="2022-01-27T17:12:18.226" v="6" actId="20577"/>
        <pc:sldMkLst>
          <pc:docMk/>
          <pc:sldMk cId="2465692573" sldId="256"/>
        </pc:sldMkLst>
        <pc:spChg chg="mod">
          <ac:chgData name="Nick Viles" userId="S::nickv@ctsi.nsn.us::917d333d-4359-443a-97bf-69681caf71f1" providerId="AD" clId="Web-{7853B0CA-6B82-3BBA-888E-DBB61966F27F}" dt="2022-01-27T17:12:18.226" v="6" actId="20577"/>
          <ac:spMkLst>
            <pc:docMk/>
            <pc:sldMk cId="2465692573" sldId="256"/>
            <ac:spMk id="2" creationId="{924BF42B-A8A6-084F-B760-3D87678251D6}"/>
          </ac:spMkLst>
        </pc:spChg>
      </pc:sldChg>
      <pc:sldChg chg="modSp">
        <pc:chgData name="Nick Viles" userId="S::nickv@ctsi.nsn.us::917d333d-4359-443a-97bf-69681caf71f1" providerId="AD" clId="Web-{7853B0CA-6B82-3BBA-888E-DBB61966F27F}" dt="2022-01-27T17:12:59.147" v="20" actId="20577"/>
        <pc:sldMkLst>
          <pc:docMk/>
          <pc:sldMk cId="1093428145" sldId="260"/>
        </pc:sldMkLst>
        <pc:spChg chg="mod">
          <ac:chgData name="Nick Viles" userId="S::nickv@ctsi.nsn.us::917d333d-4359-443a-97bf-69681caf71f1" providerId="AD" clId="Web-{7853B0CA-6B82-3BBA-888E-DBB61966F27F}" dt="2022-01-27T17:12:59.147" v="20" actId="20577"/>
          <ac:spMkLst>
            <pc:docMk/>
            <pc:sldMk cId="1093428145" sldId="260"/>
            <ac:spMk id="2" creationId="{B3156BC1-41A2-4E98-84AC-C0E4E33A9C0B}"/>
          </ac:spMkLst>
        </pc:spChg>
      </pc:sldChg>
      <pc:sldChg chg="modSp">
        <pc:chgData name="Nick Viles" userId="S::nickv@ctsi.nsn.us::917d333d-4359-443a-97bf-69681caf71f1" providerId="AD" clId="Web-{7853B0CA-6B82-3BBA-888E-DBB61966F27F}" dt="2022-01-27T17:12:33.288" v="14" actId="20577"/>
        <pc:sldMkLst>
          <pc:docMk/>
          <pc:sldMk cId="1086710812" sldId="264"/>
        </pc:sldMkLst>
        <pc:spChg chg="mod">
          <ac:chgData name="Nick Viles" userId="S::nickv@ctsi.nsn.us::917d333d-4359-443a-97bf-69681caf71f1" providerId="AD" clId="Web-{7853B0CA-6B82-3BBA-888E-DBB61966F27F}" dt="2022-01-27T17:12:33.288" v="14" actId="20577"/>
          <ac:spMkLst>
            <pc:docMk/>
            <pc:sldMk cId="1086710812" sldId="264"/>
            <ac:spMk id="2" creationId="{B3156BC1-41A2-4E98-84AC-C0E4E33A9C0B}"/>
          </ac:spMkLst>
        </pc:spChg>
      </pc:sldChg>
      <pc:sldChg chg="modSp">
        <pc:chgData name="Nick Viles" userId="S::nickv@ctsi.nsn.us::917d333d-4359-443a-97bf-69681caf71f1" providerId="AD" clId="Web-{7853B0CA-6B82-3BBA-888E-DBB61966F27F}" dt="2022-01-27T17:12:43.397" v="15" actId="20577"/>
        <pc:sldMkLst>
          <pc:docMk/>
          <pc:sldMk cId="2832664827" sldId="266"/>
        </pc:sldMkLst>
        <pc:spChg chg="mod">
          <ac:chgData name="Nick Viles" userId="S::nickv@ctsi.nsn.us::917d333d-4359-443a-97bf-69681caf71f1" providerId="AD" clId="Web-{7853B0CA-6B82-3BBA-888E-DBB61966F27F}" dt="2022-01-27T17:12:43.397" v="15" actId="20577"/>
          <ac:spMkLst>
            <pc:docMk/>
            <pc:sldMk cId="2832664827" sldId="266"/>
            <ac:spMk id="17" creationId="{63C8FAFE-145B-4B79-9D02-CAF218A6BC3C}"/>
          </ac:spMkLst>
        </pc:spChg>
      </pc:sldChg>
      <pc:sldChg chg="modSp">
        <pc:chgData name="Nick Viles" userId="S::nickv@ctsi.nsn.us::917d333d-4359-443a-97bf-69681caf71f1" providerId="AD" clId="Web-{7853B0CA-6B82-3BBA-888E-DBB61966F27F}" dt="2022-01-27T17:12:50.085" v="16" actId="20577"/>
        <pc:sldMkLst>
          <pc:docMk/>
          <pc:sldMk cId="3935246371" sldId="267"/>
        </pc:sldMkLst>
        <pc:spChg chg="mod">
          <ac:chgData name="Nick Viles" userId="S::nickv@ctsi.nsn.us::917d333d-4359-443a-97bf-69681caf71f1" providerId="AD" clId="Web-{7853B0CA-6B82-3BBA-888E-DBB61966F27F}" dt="2022-01-27T17:12:50.085" v="16" actId="20577"/>
          <ac:spMkLst>
            <pc:docMk/>
            <pc:sldMk cId="3935246371" sldId="267"/>
            <ac:spMk id="2" creationId="{B3156BC1-41A2-4E98-84AC-C0E4E33A9C0B}"/>
          </ac:spMkLst>
        </pc:spChg>
      </pc:sldChg>
      <pc:sldChg chg="modSp">
        <pc:chgData name="Nick Viles" userId="S::nickv@ctsi.nsn.us::917d333d-4359-443a-97bf-69681caf71f1" providerId="AD" clId="Web-{7853B0CA-6B82-3BBA-888E-DBB61966F27F}" dt="2022-01-27T17:13:07.366" v="24" actId="20577"/>
        <pc:sldMkLst>
          <pc:docMk/>
          <pc:sldMk cId="3389374324" sldId="268"/>
        </pc:sldMkLst>
        <pc:spChg chg="mod">
          <ac:chgData name="Nick Viles" userId="S::nickv@ctsi.nsn.us::917d333d-4359-443a-97bf-69681caf71f1" providerId="AD" clId="Web-{7853B0CA-6B82-3BBA-888E-DBB61966F27F}" dt="2022-01-27T17:13:07.366" v="24" actId="20577"/>
          <ac:spMkLst>
            <pc:docMk/>
            <pc:sldMk cId="3389374324" sldId="268"/>
            <ac:spMk id="2" creationId="{B3156BC1-41A2-4E98-84AC-C0E4E33A9C0B}"/>
          </ac:spMkLst>
        </pc:spChg>
      </pc:sldChg>
    </pc:docChg>
  </pc:docChgLst>
  <pc:docChgLst>
    <pc:chgData name="Nick Viles" userId="S::nickv@ctsi.nsn.us::917d333d-4359-443a-97bf-69681caf71f1" providerId="AD" clId="Web-{5009089B-F24D-B7DF-248E-ED7B13DD974B}"/>
    <pc:docChg chg="modSld">
      <pc:chgData name="Nick Viles" userId="S::nickv@ctsi.nsn.us::917d333d-4359-443a-97bf-69681caf71f1" providerId="AD" clId="Web-{5009089B-F24D-B7DF-248E-ED7B13DD974B}" dt="2022-01-26T19:22:24.363" v="43" actId="20577"/>
      <pc:docMkLst>
        <pc:docMk/>
      </pc:docMkLst>
      <pc:sldChg chg="modSp">
        <pc:chgData name="Nick Viles" userId="S::nickv@ctsi.nsn.us::917d333d-4359-443a-97bf-69681caf71f1" providerId="AD" clId="Web-{5009089B-F24D-B7DF-248E-ED7B13DD974B}" dt="2022-01-26T19:22:24.363" v="43" actId="20577"/>
        <pc:sldMkLst>
          <pc:docMk/>
          <pc:sldMk cId="1086710812" sldId="264"/>
        </pc:sldMkLst>
        <pc:spChg chg="mod">
          <ac:chgData name="Nick Viles" userId="S::nickv@ctsi.nsn.us::917d333d-4359-443a-97bf-69681caf71f1" providerId="AD" clId="Web-{5009089B-F24D-B7DF-248E-ED7B13DD974B}" dt="2022-01-26T19:22:18.675" v="39" actId="20577"/>
          <ac:spMkLst>
            <pc:docMk/>
            <pc:sldMk cId="1086710812" sldId="264"/>
            <ac:spMk id="6" creationId="{344D14B3-B03B-4C5C-A3F5-A5FB4E95D4A6}"/>
          </ac:spMkLst>
        </pc:spChg>
        <pc:spChg chg="mod">
          <ac:chgData name="Nick Viles" userId="S::nickv@ctsi.nsn.us::917d333d-4359-443a-97bf-69681caf71f1" providerId="AD" clId="Web-{5009089B-F24D-B7DF-248E-ED7B13DD974B}" dt="2022-01-26T19:22:24.363" v="43" actId="20577"/>
          <ac:spMkLst>
            <pc:docMk/>
            <pc:sldMk cId="1086710812" sldId="264"/>
            <ac:spMk id="9" creationId="{8493262A-4C1F-4CE8-AEAA-7A23A70A49CB}"/>
          </ac:spMkLst>
        </pc:spChg>
      </pc:sldChg>
    </pc:docChg>
  </pc:docChgLst>
  <pc:docChgLst>
    <pc:chgData name="Erich Stiefvater" userId="S::erich.stiefvater@ednw.org::e3459fa7-9634-4f10-95ad-ffef91f6d884" providerId="AD" clId="Web-{74963D0C-F810-4230-BF9A-2542D387C29C}"/>
    <pc:docChg chg="modSld">
      <pc:chgData name="Erich Stiefvater" userId="S::erich.stiefvater@ednw.org::e3459fa7-9634-4f10-95ad-ffef91f6d884" providerId="AD" clId="Web-{74963D0C-F810-4230-BF9A-2542D387C29C}" dt="2022-09-08T03:26:16.221" v="3" actId="20577"/>
      <pc:docMkLst>
        <pc:docMk/>
      </pc:docMkLst>
      <pc:sldChg chg="modSp">
        <pc:chgData name="Erich Stiefvater" userId="S::erich.stiefvater@ednw.org::e3459fa7-9634-4f10-95ad-ffef91f6d884" providerId="AD" clId="Web-{74963D0C-F810-4230-BF9A-2542D387C29C}" dt="2022-09-08T03:26:16.221" v="3" actId="20577"/>
        <pc:sldMkLst>
          <pc:docMk/>
          <pc:sldMk cId="3242201835" sldId="274"/>
        </pc:sldMkLst>
        <pc:spChg chg="mod">
          <ac:chgData name="Erich Stiefvater" userId="S::erich.stiefvater@ednw.org::e3459fa7-9634-4f10-95ad-ffef91f6d884" providerId="AD" clId="Web-{74963D0C-F810-4230-BF9A-2542D387C29C}" dt="2022-09-08T03:26:16.221" v="3" actId="20577"/>
          <ac:spMkLst>
            <pc:docMk/>
            <pc:sldMk cId="3242201835" sldId="274"/>
            <ac:spMk id="2" creationId="{A049BD19-59AB-7EE5-1788-E318C188B812}"/>
          </ac:spMkLst>
        </pc:spChg>
      </pc:sldChg>
    </pc:docChg>
  </pc:docChgLst>
  <pc:docChgLst>
    <pc:chgData name="Erich Stiefvater" userId="e3459fa7-9634-4f10-95ad-ffef91f6d884" providerId="ADAL" clId="{C1DA08F7-623D-4F3E-A117-2FFB5A3281C1}"/>
    <pc:docChg chg="undo custSel modSld">
      <pc:chgData name="Erich Stiefvater" userId="e3459fa7-9634-4f10-95ad-ffef91f6d884" providerId="ADAL" clId="{C1DA08F7-623D-4F3E-A117-2FFB5A3281C1}" dt="2022-09-08T03:24:25.984" v="340" actId="20577"/>
      <pc:docMkLst>
        <pc:docMk/>
      </pc:docMkLst>
      <pc:sldChg chg="modSp mod">
        <pc:chgData name="Erich Stiefvater" userId="e3459fa7-9634-4f10-95ad-ffef91f6d884" providerId="ADAL" clId="{C1DA08F7-623D-4F3E-A117-2FFB5A3281C1}" dt="2022-09-08T03:13:10.672" v="20" actId="20577"/>
        <pc:sldMkLst>
          <pc:docMk/>
          <pc:sldMk cId="2832664827" sldId="266"/>
        </pc:sldMkLst>
        <pc:spChg chg="mod">
          <ac:chgData name="Erich Stiefvater" userId="e3459fa7-9634-4f10-95ad-ffef91f6d884" providerId="ADAL" clId="{C1DA08F7-623D-4F3E-A117-2FFB5A3281C1}" dt="2022-09-08T03:13:10.672" v="20" actId="20577"/>
          <ac:spMkLst>
            <pc:docMk/>
            <pc:sldMk cId="2832664827" sldId="266"/>
            <ac:spMk id="17" creationId="{63C8FAFE-145B-4B79-9D02-CAF218A6BC3C}"/>
          </ac:spMkLst>
        </pc:spChg>
      </pc:sldChg>
      <pc:sldChg chg="modSp mod">
        <pc:chgData name="Erich Stiefvater" userId="e3459fa7-9634-4f10-95ad-ffef91f6d884" providerId="ADAL" clId="{C1DA08F7-623D-4F3E-A117-2FFB5A3281C1}" dt="2022-09-08T03:15:06.481" v="35" actId="20577"/>
        <pc:sldMkLst>
          <pc:docMk/>
          <pc:sldMk cId="2655707592" sldId="271"/>
        </pc:sldMkLst>
        <pc:spChg chg="mod">
          <ac:chgData name="Erich Stiefvater" userId="e3459fa7-9634-4f10-95ad-ffef91f6d884" providerId="ADAL" clId="{C1DA08F7-623D-4F3E-A117-2FFB5A3281C1}" dt="2022-09-08T03:15:06.481" v="35" actId="20577"/>
          <ac:spMkLst>
            <pc:docMk/>
            <pc:sldMk cId="2655707592" sldId="271"/>
            <ac:spMk id="10" creationId="{3844CF24-C1F7-8143-9218-7033C4CA2171}"/>
          </ac:spMkLst>
        </pc:spChg>
      </pc:sldChg>
      <pc:sldChg chg="modSp mod">
        <pc:chgData name="Erich Stiefvater" userId="e3459fa7-9634-4f10-95ad-ffef91f6d884" providerId="ADAL" clId="{C1DA08F7-623D-4F3E-A117-2FFB5A3281C1}" dt="2022-09-08T03:16:08.155" v="53" actId="20577"/>
        <pc:sldMkLst>
          <pc:docMk/>
          <pc:sldMk cId="314767619" sldId="272"/>
        </pc:sldMkLst>
        <pc:spChg chg="mod">
          <ac:chgData name="Erich Stiefvater" userId="e3459fa7-9634-4f10-95ad-ffef91f6d884" providerId="ADAL" clId="{C1DA08F7-623D-4F3E-A117-2FFB5A3281C1}" dt="2022-09-08T03:16:08.155" v="53" actId="20577"/>
          <ac:spMkLst>
            <pc:docMk/>
            <pc:sldMk cId="314767619" sldId="272"/>
            <ac:spMk id="10" creationId="{3844CF24-C1F7-8143-9218-7033C4CA2171}"/>
          </ac:spMkLst>
        </pc:spChg>
      </pc:sldChg>
      <pc:sldChg chg="modSp mod">
        <pc:chgData name="Erich Stiefvater" userId="e3459fa7-9634-4f10-95ad-ffef91f6d884" providerId="ADAL" clId="{C1DA08F7-623D-4F3E-A117-2FFB5A3281C1}" dt="2022-09-08T03:19:56.288" v="135" actId="20577"/>
        <pc:sldMkLst>
          <pc:docMk/>
          <pc:sldMk cId="3572797392" sldId="273"/>
        </pc:sldMkLst>
        <pc:spChg chg="mod">
          <ac:chgData name="Erich Stiefvater" userId="e3459fa7-9634-4f10-95ad-ffef91f6d884" providerId="ADAL" clId="{C1DA08F7-623D-4F3E-A117-2FFB5A3281C1}" dt="2022-09-08T03:19:56.288" v="135" actId="20577"/>
          <ac:spMkLst>
            <pc:docMk/>
            <pc:sldMk cId="3572797392" sldId="273"/>
            <ac:spMk id="10" creationId="{3844CF24-C1F7-8143-9218-7033C4CA2171}"/>
          </ac:spMkLst>
        </pc:spChg>
      </pc:sldChg>
      <pc:sldChg chg="addSp modSp mod">
        <pc:chgData name="Erich Stiefvater" userId="e3459fa7-9634-4f10-95ad-ffef91f6d884" providerId="ADAL" clId="{C1DA08F7-623D-4F3E-A117-2FFB5A3281C1}" dt="2022-09-08T03:24:25.984" v="340" actId="20577"/>
        <pc:sldMkLst>
          <pc:docMk/>
          <pc:sldMk cId="3242201835" sldId="274"/>
        </pc:sldMkLst>
        <pc:spChg chg="add mod">
          <ac:chgData name="Erich Stiefvater" userId="e3459fa7-9634-4f10-95ad-ffef91f6d884" providerId="ADAL" clId="{C1DA08F7-623D-4F3E-A117-2FFB5A3281C1}" dt="2022-09-08T03:24:25.984" v="340" actId="20577"/>
          <ac:spMkLst>
            <pc:docMk/>
            <pc:sldMk cId="3242201835" sldId="274"/>
            <ac:spMk id="2" creationId="{A049BD19-59AB-7EE5-1788-E318C188B812}"/>
          </ac:spMkLst>
        </pc:spChg>
        <pc:picChg chg="mod">
          <ac:chgData name="Erich Stiefvater" userId="e3459fa7-9634-4f10-95ad-ffef91f6d884" providerId="ADAL" clId="{C1DA08F7-623D-4F3E-A117-2FFB5A3281C1}" dt="2022-09-08T03:21:45.853" v="151" actId="1035"/>
          <ac:picMkLst>
            <pc:docMk/>
            <pc:sldMk cId="3242201835" sldId="274"/>
            <ac:picMk id="5" creationId="{B283D5F1-E005-6EC7-9856-288DE42E5F00}"/>
          </ac:picMkLst>
        </pc:picChg>
      </pc:sldChg>
    </pc:docChg>
  </pc:docChgLst>
  <pc:docChgLst>
    <pc:chgData name="Bracken Reed" userId="S::bracken.reed@ednw.org::7b3f7b2f-f476-4ceb-8f84-0edb7d0770c3" providerId="AD" clId="Web-{FA98C0DF-D847-415D-B6ED-192F61708822}"/>
    <pc:docChg chg="modSld">
      <pc:chgData name="Bracken Reed" userId="S::bracken.reed@ednw.org::7b3f7b2f-f476-4ceb-8f84-0edb7d0770c3" providerId="AD" clId="Web-{FA98C0DF-D847-415D-B6ED-192F61708822}" dt="2022-03-23T21:01:56.003" v="9" actId="20577"/>
      <pc:docMkLst>
        <pc:docMk/>
      </pc:docMkLst>
      <pc:sldChg chg="modSp">
        <pc:chgData name="Bracken Reed" userId="S::bracken.reed@ednw.org::7b3f7b2f-f476-4ceb-8f84-0edb7d0770c3" providerId="AD" clId="Web-{FA98C0DF-D847-415D-B6ED-192F61708822}" dt="2022-03-23T21:01:56.003" v="9" actId="20577"/>
        <pc:sldMkLst>
          <pc:docMk/>
          <pc:sldMk cId="3935246371" sldId="267"/>
        </pc:sldMkLst>
        <pc:spChg chg="mod">
          <ac:chgData name="Bracken Reed" userId="S::bracken.reed@ednw.org::7b3f7b2f-f476-4ceb-8f84-0edb7d0770c3" providerId="AD" clId="Web-{FA98C0DF-D847-415D-B6ED-192F61708822}" dt="2022-03-23T21:01:56.003" v="9" actId="20577"/>
          <ac:spMkLst>
            <pc:docMk/>
            <pc:sldMk cId="3935246371" sldId="267"/>
            <ac:spMk id="2" creationId="{B3156BC1-41A2-4E98-84AC-C0E4E33A9C0B}"/>
          </ac:spMkLst>
        </pc:spChg>
      </pc:sldChg>
    </pc:docChg>
  </pc:docChgLst>
  <pc:docChgLst>
    <pc:chgData name="Mandy Smoker Broaddus" userId="S::smokerbroaddus@ednw.org::98249921-6627-44fb-a584-82a5094d081d" providerId="AD" clId="Web-{06AD84B8-7F25-4867-BEB7-62A425A317E9}"/>
    <pc:docChg chg="modSld">
      <pc:chgData name="Mandy Smoker Broaddus" userId="S::smokerbroaddus@ednw.org::98249921-6627-44fb-a584-82a5094d081d" providerId="AD" clId="Web-{06AD84B8-7F25-4867-BEB7-62A425A317E9}" dt="2022-09-09T22:45:14.328" v="0"/>
      <pc:docMkLst>
        <pc:docMk/>
      </pc:docMkLst>
      <pc:sldChg chg="modNotes">
        <pc:chgData name="Mandy Smoker Broaddus" userId="S::smokerbroaddus@ednw.org::98249921-6627-44fb-a584-82a5094d081d" providerId="AD" clId="Web-{06AD84B8-7F25-4867-BEB7-62A425A317E9}" dt="2022-09-09T22:45:14.328" v="0"/>
        <pc:sldMkLst>
          <pc:docMk/>
          <pc:sldMk cId="3572797392" sldId="273"/>
        </pc:sldMkLst>
      </pc:sldChg>
    </pc:docChg>
  </pc:docChgLst>
  <pc:docChgLst>
    <pc:chgData name="Valerie Brodnikova" userId="8cc92941-ad6a-4ef3-bb01-a71e95f3817c" providerId="ADAL" clId="{AA43A592-5C1F-1D47-A6BF-F62FA9B36329}"/>
    <pc:docChg chg="undo custSel addSld delSld modSld">
      <pc:chgData name="Valerie Brodnikova" userId="8cc92941-ad6a-4ef3-bb01-a71e95f3817c" providerId="ADAL" clId="{AA43A592-5C1F-1D47-A6BF-F62FA9B36329}" dt="2022-11-24T00:36:35.255" v="516" actId="1035"/>
      <pc:docMkLst>
        <pc:docMk/>
      </pc:docMkLst>
      <pc:sldChg chg="modSp mod">
        <pc:chgData name="Valerie Brodnikova" userId="8cc92941-ad6a-4ef3-bb01-a71e95f3817c" providerId="ADAL" clId="{AA43A592-5C1F-1D47-A6BF-F62FA9B36329}" dt="2022-11-24T00:14:28.845" v="6" actId="255"/>
        <pc:sldMkLst>
          <pc:docMk/>
          <pc:sldMk cId="2465692573" sldId="256"/>
        </pc:sldMkLst>
        <pc:spChg chg="mod">
          <ac:chgData name="Valerie Brodnikova" userId="8cc92941-ad6a-4ef3-bb01-a71e95f3817c" providerId="ADAL" clId="{AA43A592-5C1F-1D47-A6BF-F62FA9B36329}" dt="2022-11-24T00:14:28.845" v="6" actId="255"/>
          <ac:spMkLst>
            <pc:docMk/>
            <pc:sldMk cId="2465692573" sldId="256"/>
            <ac:spMk id="2" creationId="{924BF42B-A8A6-084F-B760-3D87678251D6}"/>
          </ac:spMkLst>
        </pc:spChg>
      </pc:sldChg>
      <pc:sldChg chg="del">
        <pc:chgData name="Valerie Brodnikova" userId="8cc92941-ad6a-4ef3-bb01-a71e95f3817c" providerId="ADAL" clId="{AA43A592-5C1F-1D47-A6BF-F62FA9B36329}" dt="2022-11-24T00:14:37.599" v="7" actId="2696"/>
        <pc:sldMkLst>
          <pc:docMk/>
          <pc:sldMk cId="3335169440" sldId="263"/>
        </pc:sldMkLst>
      </pc:sldChg>
      <pc:sldChg chg="addSp delSp modSp mod modNotesTx">
        <pc:chgData name="Valerie Brodnikova" userId="8cc92941-ad6a-4ef3-bb01-a71e95f3817c" providerId="ADAL" clId="{AA43A592-5C1F-1D47-A6BF-F62FA9B36329}" dt="2022-11-24T00:15:34.078" v="41" actId="20577"/>
        <pc:sldMkLst>
          <pc:docMk/>
          <pc:sldMk cId="2832664827" sldId="266"/>
        </pc:sldMkLst>
        <pc:spChg chg="mod">
          <ac:chgData name="Valerie Brodnikova" userId="8cc92941-ad6a-4ef3-bb01-a71e95f3817c" providerId="ADAL" clId="{AA43A592-5C1F-1D47-A6BF-F62FA9B36329}" dt="2022-11-24T00:15:34.078" v="41" actId="20577"/>
          <ac:spMkLst>
            <pc:docMk/>
            <pc:sldMk cId="2832664827" sldId="266"/>
            <ac:spMk id="10" creationId="{3844CF24-C1F7-8143-9218-7033C4CA2171}"/>
          </ac:spMkLst>
        </pc:spChg>
        <pc:spChg chg="mod">
          <ac:chgData name="Valerie Brodnikova" userId="8cc92941-ad6a-4ef3-bb01-a71e95f3817c" providerId="ADAL" clId="{AA43A592-5C1F-1D47-A6BF-F62FA9B36329}" dt="2022-11-24T00:15:05.370" v="17" actId="14100"/>
          <ac:spMkLst>
            <pc:docMk/>
            <pc:sldMk cId="2832664827" sldId="266"/>
            <ac:spMk id="13" creationId="{3BDF5534-1EB8-4AC4-A2FC-7A1C4833301A}"/>
          </ac:spMkLst>
        </pc:spChg>
        <pc:spChg chg="mod">
          <ac:chgData name="Valerie Brodnikova" userId="8cc92941-ad6a-4ef3-bb01-a71e95f3817c" providerId="ADAL" clId="{AA43A592-5C1F-1D47-A6BF-F62FA9B36329}" dt="2022-11-24T00:14:48.142" v="8"/>
          <ac:spMkLst>
            <pc:docMk/>
            <pc:sldMk cId="2832664827" sldId="266"/>
            <ac:spMk id="17" creationId="{63C8FAFE-145B-4B79-9D02-CAF218A6BC3C}"/>
          </ac:spMkLst>
        </pc:spChg>
        <pc:picChg chg="del">
          <ac:chgData name="Valerie Brodnikova" userId="8cc92941-ad6a-4ef3-bb01-a71e95f3817c" providerId="ADAL" clId="{AA43A592-5C1F-1D47-A6BF-F62FA9B36329}" dt="2022-11-24T00:14:49.647" v="9" actId="478"/>
          <ac:picMkLst>
            <pc:docMk/>
            <pc:sldMk cId="2832664827" sldId="266"/>
            <ac:picMk id="2" creationId="{0E56CB18-AC9E-DC92-C197-861C0F91FDB8}"/>
          </ac:picMkLst>
        </pc:picChg>
        <pc:picChg chg="add mod">
          <ac:chgData name="Valerie Brodnikova" userId="8cc92941-ad6a-4ef3-bb01-a71e95f3817c" providerId="ADAL" clId="{AA43A592-5C1F-1D47-A6BF-F62FA9B36329}" dt="2022-11-24T00:15:14.435" v="21" actId="1076"/>
          <ac:picMkLst>
            <pc:docMk/>
            <pc:sldMk cId="2832664827" sldId="266"/>
            <ac:picMk id="3" creationId="{52B00479-BC4D-A20D-22FE-BA359DECFBBF}"/>
          </ac:picMkLst>
        </pc:picChg>
      </pc:sldChg>
      <pc:sldChg chg="del">
        <pc:chgData name="Valerie Brodnikova" userId="8cc92941-ad6a-4ef3-bb01-a71e95f3817c" providerId="ADAL" clId="{AA43A592-5C1F-1D47-A6BF-F62FA9B36329}" dt="2022-11-24T00:14:37.599" v="7" actId="2696"/>
        <pc:sldMkLst>
          <pc:docMk/>
          <pc:sldMk cId="3566244189" sldId="269"/>
        </pc:sldMkLst>
      </pc:sldChg>
      <pc:sldChg chg="del">
        <pc:chgData name="Valerie Brodnikova" userId="8cc92941-ad6a-4ef3-bb01-a71e95f3817c" providerId="ADAL" clId="{AA43A592-5C1F-1D47-A6BF-F62FA9B36329}" dt="2022-11-24T00:14:37.599" v="7" actId="2696"/>
        <pc:sldMkLst>
          <pc:docMk/>
          <pc:sldMk cId="2092459323" sldId="270"/>
        </pc:sldMkLst>
      </pc:sldChg>
      <pc:sldChg chg="addSp delSp modSp add mod chgLayout">
        <pc:chgData name="Valerie Brodnikova" userId="8cc92941-ad6a-4ef3-bb01-a71e95f3817c" providerId="ADAL" clId="{AA43A592-5C1F-1D47-A6BF-F62FA9B36329}" dt="2022-11-24T00:35:58.488" v="512" actId="1035"/>
        <pc:sldMkLst>
          <pc:docMk/>
          <pc:sldMk cId="327754289" sldId="271"/>
        </pc:sldMkLst>
        <pc:spChg chg="add del mod ord">
          <ac:chgData name="Valerie Brodnikova" userId="8cc92941-ad6a-4ef3-bb01-a71e95f3817c" providerId="ADAL" clId="{AA43A592-5C1F-1D47-A6BF-F62FA9B36329}" dt="2022-11-24T00:16:27.023" v="60" actId="478"/>
          <ac:spMkLst>
            <pc:docMk/>
            <pc:sldMk cId="327754289" sldId="271"/>
            <ac:spMk id="5" creationId="{457D0648-E4F8-FDD7-1B0F-2460CC962C75}"/>
          </ac:spMkLst>
        </pc:spChg>
        <pc:spChg chg="add mod">
          <ac:chgData name="Valerie Brodnikova" userId="8cc92941-ad6a-4ef3-bb01-a71e95f3817c" providerId="ADAL" clId="{AA43A592-5C1F-1D47-A6BF-F62FA9B36329}" dt="2022-11-24T00:35:58.488" v="512" actId="1035"/>
          <ac:spMkLst>
            <pc:docMk/>
            <pc:sldMk cId="327754289" sldId="271"/>
            <ac:spMk id="6" creationId="{1C528B10-CDCC-0AC8-7C1E-E9BAD7148671}"/>
          </ac:spMkLst>
        </pc:spChg>
        <pc:spChg chg="mod ord">
          <ac:chgData name="Valerie Brodnikova" userId="8cc92941-ad6a-4ef3-bb01-a71e95f3817c" providerId="ADAL" clId="{AA43A592-5C1F-1D47-A6BF-F62FA9B36329}" dt="2022-11-24T00:15:48.560" v="43" actId="700"/>
          <ac:spMkLst>
            <pc:docMk/>
            <pc:sldMk cId="327754289" sldId="271"/>
            <ac:spMk id="8" creationId="{3272B914-C6FE-42D3-8F9A-AB7F37D82F48}"/>
          </ac:spMkLst>
        </pc:spChg>
        <pc:spChg chg="del mod">
          <ac:chgData name="Valerie Brodnikova" userId="8cc92941-ad6a-4ef3-bb01-a71e95f3817c" providerId="ADAL" clId="{AA43A592-5C1F-1D47-A6BF-F62FA9B36329}" dt="2022-11-24T00:22:49.024" v="206" actId="478"/>
          <ac:spMkLst>
            <pc:docMk/>
            <pc:sldMk cId="327754289" sldId="271"/>
            <ac:spMk id="9" creationId="{CCEA3869-A930-EBA2-FA8E-FA5A329D73A2}"/>
          </ac:spMkLst>
        </pc:spChg>
        <pc:picChg chg="mod">
          <ac:chgData name="Valerie Brodnikova" userId="8cc92941-ad6a-4ef3-bb01-a71e95f3817c" providerId="ADAL" clId="{AA43A592-5C1F-1D47-A6BF-F62FA9B36329}" dt="2022-11-24T00:21:32.076" v="166" actId="1037"/>
          <ac:picMkLst>
            <pc:docMk/>
            <pc:sldMk cId="327754289" sldId="271"/>
            <ac:picMk id="2" creationId="{64CB15B6-3CC8-1CE8-3446-56858FC9F1D5}"/>
          </ac:picMkLst>
        </pc:picChg>
        <pc:picChg chg="mod">
          <ac:chgData name="Valerie Brodnikova" userId="8cc92941-ad6a-4ef3-bb01-a71e95f3817c" providerId="ADAL" clId="{AA43A592-5C1F-1D47-A6BF-F62FA9B36329}" dt="2022-11-24T00:21:57.496" v="191" actId="1037"/>
          <ac:picMkLst>
            <pc:docMk/>
            <pc:sldMk cId="327754289" sldId="271"/>
            <ac:picMk id="3" creationId="{E4DE6961-6CD0-3303-F08C-D4BC48CF4CDC}"/>
          </ac:picMkLst>
        </pc:picChg>
        <pc:picChg chg="del mod">
          <ac:chgData name="Valerie Brodnikova" userId="8cc92941-ad6a-4ef3-bb01-a71e95f3817c" providerId="ADAL" clId="{AA43A592-5C1F-1D47-A6BF-F62FA9B36329}" dt="2022-11-24T00:16:23.559" v="59" actId="478"/>
          <ac:picMkLst>
            <pc:docMk/>
            <pc:sldMk cId="327754289" sldId="271"/>
            <ac:picMk id="4" creationId="{D9774531-F324-4916-8091-2B929AA5BD90}"/>
          </ac:picMkLst>
        </pc:picChg>
        <pc:picChg chg="mod">
          <ac:chgData name="Valerie Brodnikova" userId="8cc92941-ad6a-4ef3-bb01-a71e95f3817c" providerId="ADAL" clId="{AA43A592-5C1F-1D47-A6BF-F62FA9B36329}" dt="2022-11-24T00:21:56.343" v="187" actId="1037"/>
          <ac:picMkLst>
            <pc:docMk/>
            <pc:sldMk cId="327754289" sldId="271"/>
            <ac:picMk id="7" creationId="{544A5B25-4521-F50E-1715-1100DB01C925}"/>
          </ac:picMkLst>
        </pc:picChg>
      </pc:sldChg>
      <pc:sldChg chg="del">
        <pc:chgData name="Valerie Brodnikova" userId="8cc92941-ad6a-4ef3-bb01-a71e95f3817c" providerId="ADAL" clId="{AA43A592-5C1F-1D47-A6BF-F62FA9B36329}" dt="2022-11-24T00:14:00.971" v="1" actId="2696"/>
        <pc:sldMkLst>
          <pc:docMk/>
          <pc:sldMk cId="2655707592" sldId="271"/>
        </pc:sldMkLst>
      </pc:sldChg>
      <pc:sldChg chg="del">
        <pc:chgData name="Valerie Brodnikova" userId="8cc92941-ad6a-4ef3-bb01-a71e95f3817c" providerId="ADAL" clId="{AA43A592-5C1F-1D47-A6BF-F62FA9B36329}" dt="2022-11-24T00:15:54.261" v="44" actId="2696"/>
        <pc:sldMkLst>
          <pc:docMk/>
          <pc:sldMk cId="314767619" sldId="272"/>
        </pc:sldMkLst>
      </pc:sldChg>
      <pc:sldChg chg="del">
        <pc:chgData name="Valerie Brodnikova" userId="8cc92941-ad6a-4ef3-bb01-a71e95f3817c" providerId="ADAL" clId="{AA43A592-5C1F-1D47-A6BF-F62FA9B36329}" dt="2022-11-24T00:15:54.261" v="44" actId="2696"/>
        <pc:sldMkLst>
          <pc:docMk/>
          <pc:sldMk cId="3572797392" sldId="273"/>
        </pc:sldMkLst>
      </pc:sldChg>
      <pc:sldChg chg="del">
        <pc:chgData name="Valerie Brodnikova" userId="8cc92941-ad6a-4ef3-bb01-a71e95f3817c" providerId="ADAL" clId="{AA43A592-5C1F-1D47-A6BF-F62FA9B36329}" dt="2022-11-24T00:14:04.798" v="2" actId="2696"/>
        <pc:sldMkLst>
          <pc:docMk/>
          <pc:sldMk cId="3242201835" sldId="274"/>
        </pc:sldMkLst>
      </pc:sldChg>
      <pc:sldChg chg="del">
        <pc:chgData name="Valerie Brodnikova" userId="8cc92941-ad6a-4ef3-bb01-a71e95f3817c" providerId="ADAL" clId="{AA43A592-5C1F-1D47-A6BF-F62FA9B36329}" dt="2022-11-24T00:15:54.261" v="44" actId="2696"/>
        <pc:sldMkLst>
          <pc:docMk/>
          <pc:sldMk cId="845459111" sldId="275"/>
        </pc:sldMkLst>
      </pc:sldChg>
      <pc:sldChg chg="addSp delSp modSp add del mod chgLayout">
        <pc:chgData name="Valerie Brodnikova" userId="8cc92941-ad6a-4ef3-bb01-a71e95f3817c" providerId="ADAL" clId="{AA43A592-5C1F-1D47-A6BF-F62FA9B36329}" dt="2022-11-24T00:24:47.992" v="270" actId="1035"/>
        <pc:sldMkLst>
          <pc:docMk/>
          <pc:sldMk cId="2326680838" sldId="276"/>
        </pc:sldMkLst>
        <pc:spChg chg="add del mod ord">
          <ac:chgData name="Valerie Brodnikova" userId="8cc92941-ad6a-4ef3-bb01-a71e95f3817c" providerId="ADAL" clId="{AA43A592-5C1F-1D47-A6BF-F62FA9B36329}" dt="2022-11-24T00:23:35.995" v="231" actId="478"/>
          <ac:spMkLst>
            <pc:docMk/>
            <pc:sldMk cId="2326680838" sldId="276"/>
            <ac:spMk id="2" creationId="{E4EBC54D-C506-AEF3-524E-5D7076D3C53A}"/>
          </ac:spMkLst>
        </pc:spChg>
        <pc:spChg chg="add mod">
          <ac:chgData name="Valerie Brodnikova" userId="8cc92941-ad6a-4ef3-bb01-a71e95f3817c" providerId="ADAL" clId="{AA43A592-5C1F-1D47-A6BF-F62FA9B36329}" dt="2022-11-24T00:24:47.992" v="270" actId="1035"/>
          <ac:spMkLst>
            <pc:docMk/>
            <pc:sldMk cId="2326680838" sldId="276"/>
            <ac:spMk id="3" creationId="{7994D85C-18E0-9594-B467-235EF2B4525D}"/>
          </ac:spMkLst>
        </pc:spChg>
        <pc:spChg chg="mod ord">
          <ac:chgData name="Valerie Brodnikova" userId="8cc92941-ad6a-4ef3-bb01-a71e95f3817c" providerId="ADAL" clId="{AA43A592-5C1F-1D47-A6BF-F62FA9B36329}" dt="2022-11-24T00:15:48.560" v="43" actId="700"/>
          <ac:spMkLst>
            <pc:docMk/>
            <pc:sldMk cId="2326680838" sldId="276"/>
            <ac:spMk id="8" creationId="{3272B914-C6FE-42D3-8F9A-AB7F37D82F48}"/>
          </ac:spMkLst>
        </pc:spChg>
        <pc:spChg chg="del mod">
          <ac:chgData name="Valerie Brodnikova" userId="8cc92941-ad6a-4ef3-bb01-a71e95f3817c" providerId="ADAL" clId="{AA43A592-5C1F-1D47-A6BF-F62FA9B36329}" dt="2022-11-24T00:24:33.081" v="255" actId="478"/>
          <ac:spMkLst>
            <pc:docMk/>
            <pc:sldMk cId="2326680838" sldId="276"/>
            <ac:spMk id="10" creationId="{C9E2632A-E845-2332-1F47-800A6B808D3F}"/>
          </ac:spMkLst>
        </pc:spChg>
        <pc:picChg chg="del mod">
          <ac:chgData name="Valerie Brodnikova" userId="8cc92941-ad6a-4ef3-bb01-a71e95f3817c" providerId="ADAL" clId="{AA43A592-5C1F-1D47-A6BF-F62FA9B36329}" dt="2022-11-24T00:16:20.046" v="57" actId="478"/>
          <ac:picMkLst>
            <pc:docMk/>
            <pc:sldMk cId="2326680838" sldId="276"/>
            <ac:picMk id="4" creationId="{D9774531-F324-4916-8091-2B929AA5BD90}"/>
          </ac:picMkLst>
        </pc:picChg>
        <pc:picChg chg="mod">
          <ac:chgData name="Valerie Brodnikova" userId="8cc92941-ad6a-4ef3-bb01-a71e95f3817c" providerId="ADAL" clId="{AA43A592-5C1F-1D47-A6BF-F62FA9B36329}" dt="2022-11-24T00:24:10.312" v="245" actId="1076"/>
          <ac:picMkLst>
            <pc:docMk/>
            <pc:sldMk cId="2326680838" sldId="276"/>
            <ac:picMk id="7" creationId="{3D3E8815-7CB0-CEE5-2BF0-ED612B773CD7}"/>
          </ac:picMkLst>
        </pc:picChg>
        <pc:picChg chg="mod">
          <ac:chgData name="Valerie Brodnikova" userId="8cc92941-ad6a-4ef3-bb01-a71e95f3817c" providerId="ADAL" clId="{AA43A592-5C1F-1D47-A6BF-F62FA9B36329}" dt="2022-11-24T00:24:00.075" v="240" actId="14100"/>
          <ac:picMkLst>
            <pc:docMk/>
            <pc:sldMk cId="2326680838" sldId="276"/>
            <ac:picMk id="11" creationId="{CFEF106C-3886-B656-EAC5-B103B8904FE1}"/>
          </ac:picMkLst>
        </pc:picChg>
        <pc:picChg chg="mod">
          <ac:chgData name="Valerie Brodnikova" userId="8cc92941-ad6a-4ef3-bb01-a71e95f3817c" providerId="ADAL" clId="{AA43A592-5C1F-1D47-A6BF-F62FA9B36329}" dt="2022-11-24T00:24:08.111" v="244" actId="14100"/>
          <ac:picMkLst>
            <pc:docMk/>
            <pc:sldMk cId="2326680838" sldId="276"/>
            <ac:picMk id="1026" creationId="{CADEFE20-4888-6250-B334-CF2CEED04B9E}"/>
          </ac:picMkLst>
        </pc:picChg>
      </pc:sldChg>
      <pc:sldChg chg="addSp delSp modSp add mod modClrScheme chgLayout">
        <pc:chgData name="Valerie Brodnikova" userId="8cc92941-ad6a-4ef3-bb01-a71e95f3817c" providerId="ADAL" clId="{AA43A592-5C1F-1D47-A6BF-F62FA9B36329}" dt="2022-11-24T00:20:00.372" v="122" actId="1036"/>
        <pc:sldMkLst>
          <pc:docMk/>
          <pc:sldMk cId="625830678" sldId="277"/>
        </pc:sldMkLst>
        <pc:spChg chg="mod topLvl">
          <ac:chgData name="Valerie Brodnikova" userId="8cc92941-ad6a-4ef3-bb01-a71e95f3817c" providerId="ADAL" clId="{AA43A592-5C1F-1D47-A6BF-F62FA9B36329}" dt="2022-11-24T00:19:53.284" v="116" actId="207"/>
          <ac:spMkLst>
            <pc:docMk/>
            <pc:sldMk cId="625830678" sldId="277"/>
            <ac:spMk id="7" creationId="{A4755E2A-64AA-4A37-8A06-CD052A96323E}"/>
          </ac:spMkLst>
        </pc:spChg>
        <pc:spChg chg="mod">
          <ac:chgData name="Valerie Brodnikova" userId="8cc92941-ad6a-4ef3-bb01-a71e95f3817c" providerId="ADAL" clId="{AA43A592-5C1F-1D47-A6BF-F62FA9B36329}" dt="2022-11-24T00:19:56.747" v="117" actId="207"/>
          <ac:spMkLst>
            <pc:docMk/>
            <pc:sldMk cId="625830678" sldId="277"/>
            <ac:spMk id="12" creationId="{CC2EB1D7-9617-7795-63F9-6E5B120098C3}"/>
          </ac:spMkLst>
        </pc:spChg>
        <pc:spChg chg="mod">
          <ac:chgData name="Valerie Brodnikova" userId="8cc92941-ad6a-4ef3-bb01-a71e95f3817c" providerId="ADAL" clId="{AA43A592-5C1F-1D47-A6BF-F62FA9B36329}" dt="2022-11-24T00:20:00.372" v="122" actId="1036"/>
          <ac:spMkLst>
            <pc:docMk/>
            <pc:sldMk cId="625830678" sldId="277"/>
            <ac:spMk id="13" creationId="{2F9F294A-42BB-D887-8D6A-44C32F68B3A2}"/>
          </ac:spMkLst>
        </pc:spChg>
        <pc:spChg chg="add mod ord">
          <ac:chgData name="Valerie Brodnikova" userId="8cc92941-ad6a-4ef3-bb01-a71e95f3817c" providerId="ADAL" clId="{AA43A592-5C1F-1D47-A6BF-F62FA9B36329}" dt="2022-11-24T00:16:48.891" v="71" actId="20577"/>
          <ac:spMkLst>
            <pc:docMk/>
            <pc:sldMk cId="625830678" sldId="277"/>
            <ac:spMk id="14" creationId="{263B2FDC-AA3F-2C29-4AA2-E6FD9B8BD32D}"/>
          </ac:spMkLst>
        </pc:spChg>
        <pc:spChg chg="del">
          <ac:chgData name="Valerie Brodnikova" userId="8cc92941-ad6a-4ef3-bb01-a71e95f3817c" providerId="ADAL" clId="{AA43A592-5C1F-1D47-A6BF-F62FA9B36329}" dt="2022-11-24T00:16:45.419" v="68" actId="478"/>
          <ac:spMkLst>
            <pc:docMk/>
            <pc:sldMk cId="625830678" sldId="277"/>
            <ac:spMk id="15" creationId="{42D34B78-BA60-49AF-B6F8-2F57E79DAA7E}"/>
          </ac:spMkLst>
        </pc:spChg>
        <pc:spChg chg="mod topLvl">
          <ac:chgData name="Valerie Brodnikova" userId="8cc92941-ad6a-4ef3-bb01-a71e95f3817c" providerId="ADAL" clId="{AA43A592-5C1F-1D47-A6BF-F62FA9B36329}" dt="2022-11-24T00:19:53.284" v="116" actId="207"/>
          <ac:spMkLst>
            <pc:docMk/>
            <pc:sldMk cId="625830678" sldId="277"/>
            <ac:spMk id="16" creationId="{1E91C758-14E5-4CBD-81D7-1D79BCBFBD04}"/>
          </ac:spMkLst>
        </pc:spChg>
        <pc:spChg chg="add del mod ord">
          <ac:chgData name="Valerie Brodnikova" userId="8cc92941-ad6a-4ef3-bb01-a71e95f3817c" providerId="ADAL" clId="{AA43A592-5C1F-1D47-A6BF-F62FA9B36329}" dt="2022-11-24T00:16:52.339" v="72" actId="478"/>
          <ac:spMkLst>
            <pc:docMk/>
            <pc:sldMk cId="625830678" sldId="277"/>
            <ac:spMk id="17" creationId="{498DE3E6-762F-7B62-B3EF-1B8A1E7F7F64}"/>
          </ac:spMkLst>
        </pc:spChg>
        <pc:spChg chg="mod">
          <ac:chgData name="Valerie Brodnikova" userId="8cc92941-ad6a-4ef3-bb01-a71e95f3817c" providerId="ADAL" clId="{AA43A592-5C1F-1D47-A6BF-F62FA9B36329}" dt="2022-11-24T00:19:53.284" v="116" actId="207"/>
          <ac:spMkLst>
            <pc:docMk/>
            <pc:sldMk cId="625830678" sldId="277"/>
            <ac:spMk id="18" creationId="{14705DE7-A285-7528-5BE6-4F0B743E2924}"/>
          </ac:spMkLst>
        </pc:spChg>
        <pc:spChg chg="mod">
          <ac:chgData name="Valerie Brodnikova" userId="8cc92941-ad6a-4ef3-bb01-a71e95f3817c" providerId="ADAL" clId="{AA43A592-5C1F-1D47-A6BF-F62FA9B36329}" dt="2022-11-24T00:19:53.284" v="116" actId="207"/>
          <ac:spMkLst>
            <pc:docMk/>
            <pc:sldMk cId="625830678" sldId="277"/>
            <ac:spMk id="19" creationId="{F1A7EB5D-0625-D1A4-3D12-A90FAC8C0E4B}"/>
          </ac:spMkLst>
        </pc:spChg>
        <pc:spChg chg="mod topLvl">
          <ac:chgData name="Valerie Brodnikova" userId="8cc92941-ad6a-4ef3-bb01-a71e95f3817c" providerId="ADAL" clId="{AA43A592-5C1F-1D47-A6BF-F62FA9B36329}" dt="2022-11-24T00:19:53.284" v="116" actId="207"/>
          <ac:spMkLst>
            <pc:docMk/>
            <pc:sldMk cId="625830678" sldId="277"/>
            <ac:spMk id="20" creationId="{5014B04C-2171-48DD-6A4D-5DBA74C5BFB0}"/>
          </ac:spMkLst>
        </pc:spChg>
        <pc:spChg chg="add mod">
          <ac:chgData name="Valerie Brodnikova" userId="8cc92941-ad6a-4ef3-bb01-a71e95f3817c" providerId="ADAL" clId="{AA43A592-5C1F-1D47-A6BF-F62FA9B36329}" dt="2022-11-24T00:19:06.351" v="106" actId="14100"/>
          <ac:spMkLst>
            <pc:docMk/>
            <pc:sldMk cId="625830678" sldId="277"/>
            <ac:spMk id="21" creationId="{4B084FCA-0196-04FA-B2D5-B66757BCEFEE}"/>
          </ac:spMkLst>
        </pc:spChg>
        <pc:spChg chg="del mod">
          <ac:chgData name="Valerie Brodnikova" userId="8cc92941-ad6a-4ef3-bb01-a71e95f3817c" providerId="ADAL" clId="{AA43A592-5C1F-1D47-A6BF-F62FA9B36329}" dt="2022-11-24T00:17:20.173" v="76" actId="478"/>
          <ac:spMkLst>
            <pc:docMk/>
            <pc:sldMk cId="625830678" sldId="277"/>
            <ac:spMk id="22" creationId="{F03D8E15-F319-BD08-0A80-F9A1211FDBE9}"/>
          </ac:spMkLst>
        </pc:spChg>
        <pc:grpChg chg="del">
          <ac:chgData name="Valerie Brodnikova" userId="8cc92941-ad6a-4ef3-bb01-a71e95f3817c" providerId="ADAL" clId="{AA43A592-5C1F-1D47-A6BF-F62FA9B36329}" dt="2022-11-24T00:18:16.356" v="91" actId="165"/>
          <ac:grpSpMkLst>
            <pc:docMk/>
            <pc:sldMk cId="625830678" sldId="277"/>
            <ac:grpSpMk id="8" creationId="{4D876B50-FEAD-290C-FE21-26D0C46E107D}"/>
          </ac:grpSpMkLst>
        </pc:grpChg>
        <pc:grpChg chg="del">
          <ac:chgData name="Valerie Brodnikova" userId="8cc92941-ad6a-4ef3-bb01-a71e95f3817c" providerId="ADAL" clId="{AA43A592-5C1F-1D47-A6BF-F62FA9B36329}" dt="2022-11-24T00:18:00.923" v="87" actId="165"/>
          <ac:grpSpMkLst>
            <pc:docMk/>
            <pc:sldMk cId="625830678" sldId="277"/>
            <ac:grpSpMk id="9" creationId="{D09605F8-8212-BC5C-D6D9-329DD1A694F7}"/>
          </ac:grpSpMkLst>
        </pc:grpChg>
        <pc:grpChg chg="del">
          <ac:chgData name="Valerie Brodnikova" userId="8cc92941-ad6a-4ef3-bb01-a71e95f3817c" providerId="ADAL" clId="{AA43A592-5C1F-1D47-A6BF-F62FA9B36329}" dt="2022-11-24T00:17:46.851" v="83" actId="165"/>
          <ac:grpSpMkLst>
            <pc:docMk/>
            <pc:sldMk cId="625830678" sldId="277"/>
            <ac:grpSpMk id="10" creationId="{C0C81201-AD0B-40A9-A578-78A4D1541AF5}"/>
          </ac:grpSpMkLst>
        </pc:grpChg>
        <pc:picChg chg="mod topLvl">
          <ac:chgData name="Valerie Brodnikova" userId="8cc92941-ad6a-4ef3-bb01-a71e95f3817c" providerId="ADAL" clId="{AA43A592-5C1F-1D47-A6BF-F62FA9B36329}" dt="2022-11-24T00:18:25.443" v="95" actId="1076"/>
          <ac:picMkLst>
            <pc:docMk/>
            <pc:sldMk cId="625830678" sldId="277"/>
            <ac:picMk id="2" creationId="{0AC6FD3A-D94C-7273-86BB-911A52F214F5}"/>
          </ac:picMkLst>
        </pc:picChg>
        <pc:picChg chg="mod">
          <ac:chgData name="Valerie Brodnikova" userId="8cc92941-ad6a-4ef3-bb01-a71e95f3817c" providerId="ADAL" clId="{AA43A592-5C1F-1D47-A6BF-F62FA9B36329}" dt="2022-11-24T00:19:29.413" v="111" actId="1076"/>
          <ac:picMkLst>
            <pc:docMk/>
            <pc:sldMk cId="625830678" sldId="277"/>
            <ac:picMk id="3" creationId="{D3C98353-0E71-1DD2-3A8A-BF39A4BFC9A4}"/>
          </ac:picMkLst>
        </pc:picChg>
        <pc:picChg chg="del">
          <ac:chgData name="Valerie Brodnikova" userId="8cc92941-ad6a-4ef3-bb01-a71e95f3817c" providerId="ADAL" clId="{AA43A592-5C1F-1D47-A6BF-F62FA9B36329}" dt="2022-11-24T00:16:37.582" v="66" actId="478"/>
          <ac:picMkLst>
            <pc:docMk/>
            <pc:sldMk cId="625830678" sldId="277"/>
            <ac:picMk id="4" creationId="{D9774531-F324-4916-8091-2B929AA5BD90}"/>
          </ac:picMkLst>
        </pc:picChg>
        <pc:picChg chg="mod topLvl">
          <ac:chgData name="Valerie Brodnikova" userId="8cc92941-ad6a-4ef3-bb01-a71e95f3817c" providerId="ADAL" clId="{AA43A592-5C1F-1D47-A6BF-F62FA9B36329}" dt="2022-11-24T00:18:31.944" v="97" actId="14100"/>
          <ac:picMkLst>
            <pc:docMk/>
            <pc:sldMk cId="625830678" sldId="277"/>
            <ac:picMk id="5" creationId="{C8EC2526-8004-76A4-DEB0-533ACC459F3D}"/>
          </ac:picMkLst>
        </pc:picChg>
        <pc:picChg chg="mod">
          <ac:chgData name="Valerie Brodnikova" userId="8cc92941-ad6a-4ef3-bb01-a71e95f3817c" providerId="ADAL" clId="{AA43A592-5C1F-1D47-A6BF-F62FA9B36329}" dt="2022-11-24T00:18:53.612" v="103" actId="14100"/>
          <ac:picMkLst>
            <pc:docMk/>
            <pc:sldMk cId="625830678" sldId="277"/>
            <ac:picMk id="6" creationId="{4AF7CB87-CE7A-8672-886A-62C8822D119B}"/>
          </ac:picMkLst>
        </pc:picChg>
        <pc:picChg chg="mod">
          <ac:chgData name="Valerie Brodnikova" userId="8cc92941-ad6a-4ef3-bb01-a71e95f3817c" providerId="ADAL" clId="{AA43A592-5C1F-1D47-A6BF-F62FA9B36329}" dt="2022-11-24T00:19:29.413" v="111" actId="1076"/>
          <ac:picMkLst>
            <pc:docMk/>
            <pc:sldMk cId="625830678" sldId="277"/>
            <ac:picMk id="11" creationId="{FFE1A2B4-1DF9-EB2B-AE41-C8BAFE54F7C0}"/>
          </ac:picMkLst>
        </pc:picChg>
        <pc:picChg chg="mod topLvl">
          <ac:chgData name="Valerie Brodnikova" userId="8cc92941-ad6a-4ef3-bb01-a71e95f3817c" providerId="ADAL" clId="{AA43A592-5C1F-1D47-A6BF-F62FA9B36329}" dt="2022-11-24T00:18:38.610" v="99" actId="1076"/>
          <ac:picMkLst>
            <pc:docMk/>
            <pc:sldMk cId="625830678" sldId="277"/>
            <ac:picMk id="1026" creationId="{DFE78D51-0113-9EA3-E7C2-A5751FC783FA}"/>
          </ac:picMkLst>
        </pc:picChg>
        <pc:picChg chg="mod">
          <ac:chgData name="Valerie Brodnikova" userId="8cc92941-ad6a-4ef3-bb01-a71e95f3817c" providerId="ADAL" clId="{AA43A592-5C1F-1D47-A6BF-F62FA9B36329}" dt="2022-11-24T00:19:20.777" v="110" actId="14100"/>
          <ac:picMkLst>
            <pc:docMk/>
            <pc:sldMk cId="625830678" sldId="277"/>
            <ac:picMk id="1028" creationId="{A80FF338-017A-2A66-C799-DA369FA9E5E7}"/>
          </ac:picMkLst>
        </pc:picChg>
      </pc:sldChg>
      <pc:sldChg chg="addSp delSp modSp add mod chgLayout">
        <pc:chgData name="Valerie Brodnikova" userId="8cc92941-ad6a-4ef3-bb01-a71e95f3817c" providerId="ADAL" clId="{AA43A592-5C1F-1D47-A6BF-F62FA9B36329}" dt="2022-11-24T00:26:52.408" v="334" actId="1038"/>
        <pc:sldMkLst>
          <pc:docMk/>
          <pc:sldMk cId="1859646735" sldId="283"/>
        </pc:sldMkLst>
        <pc:spChg chg="mod">
          <ac:chgData name="Valerie Brodnikova" userId="8cc92941-ad6a-4ef3-bb01-a71e95f3817c" providerId="ADAL" clId="{AA43A592-5C1F-1D47-A6BF-F62FA9B36329}" dt="2022-11-24T00:25:25.278" v="275" actId="14100"/>
          <ac:spMkLst>
            <pc:docMk/>
            <pc:sldMk cId="1859646735" sldId="283"/>
            <ac:spMk id="2" creationId="{D210C92F-3319-8C1C-31F6-3933B7144290}"/>
          </ac:spMkLst>
        </pc:spChg>
        <pc:spChg chg="add del mod ord">
          <ac:chgData name="Valerie Brodnikova" userId="8cc92941-ad6a-4ef3-bb01-a71e95f3817c" providerId="ADAL" clId="{AA43A592-5C1F-1D47-A6BF-F62FA9B36329}" dt="2022-11-24T00:25:11.352" v="271" actId="478"/>
          <ac:spMkLst>
            <pc:docMk/>
            <pc:sldMk cId="1859646735" sldId="283"/>
            <ac:spMk id="3" creationId="{2962B3A4-66ED-CB31-C0C7-D15D2BE90827}"/>
          </ac:spMkLst>
        </pc:spChg>
        <pc:spChg chg="add mod">
          <ac:chgData name="Valerie Brodnikova" userId="8cc92941-ad6a-4ef3-bb01-a71e95f3817c" providerId="ADAL" clId="{AA43A592-5C1F-1D47-A6BF-F62FA9B36329}" dt="2022-11-24T00:26:39.597" v="321" actId="20577"/>
          <ac:spMkLst>
            <pc:docMk/>
            <pc:sldMk cId="1859646735" sldId="283"/>
            <ac:spMk id="5" creationId="{3178F207-8F6C-770D-A2A9-EE1DD7FE02E6}"/>
          </ac:spMkLst>
        </pc:spChg>
        <pc:spChg chg="mod ord">
          <ac:chgData name="Valerie Brodnikova" userId="8cc92941-ad6a-4ef3-bb01-a71e95f3817c" providerId="ADAL" clId="{AA43A592-5C1F-1D47-A6BF-F62FA9B36329}" dt="2022-11-24T00:15:48.560" v="43" actId="700"/>
          <ac:spMkLst>
            <pc:docMk/>
            <pc:sldMk cId="1859646735" sldId="283"/>
            <ac:spMk id="8" creationId="{3272B914-C6FE-42D3-8F9A-AB7F37D82F48}"/>
          </ac:spMkLst>
        </pc:spChg>
        <pc:spChg chg="mod">
          <ac:chgData name="Valerie Brodnikova" userId="8cc92941-ad6a-4ef3-bb01-a71e95f3817c" providerId="ADAL" clId="{AA43A592-5C1F-1D47-A6BF-F62FA9B36329}" dt="2022-11-24T00:26:48.311" v="328" actId="14100"/>
          <ac:spMkLst>
            <pc:docMk/>
            <pc:sldMk cId="1859646735" sldId="283"/>
            <ac:spMk id="13" creationId="{B6A0D444-5A34-5E76-E1BF-69517580A538}"/>
          </ac:spMkLst>
        </pc:spChg>
        <pc:spChg chg="mod">
          <ac:chgData name="Valerie Brodnikova" userId="8cc92941-ad6a-4ef3-bb01-a71e95f3817c" providerId="ADAL" clId="{AA43A592-5C1F-1D47-A6BF-F62FA9B36329}" dt="2022-11-24T00:26:52.408" v="334" actId="1038"/>
          <ac:spMkLst>
            <pc:docMk/>
            <pc:sldMk cId="1859646735" sldId="283"/>
            <ac:spMk id="14" creationId="{6AABA638-DEA6-3650-496D-49C9D82291D2}"/>
          </ac:spMkLst>
        </pc:spChg>
        <pc:spChg chg="del mod">
          <ac:chgData name="Valerie Brodnikova" userId="8cc92941-ad6a-4ef3-bb01-a71e95f3817c" providerId="ADAL" clId="{AA43A592-5C1F-1D47-A6BF-F62FA9B36329}" dt="2022-11-24T00:26:35.462" v="319" actId="478"/>
          <ac:spMkLst>
            <pc:docMk/>
            <pc:sldMk cId="1859646735" sldId="283"/>
            <ac:spMk id="15" creationId="{28E231D6-36B5-0A7C-EE23-C008ED943AB1}"/>
          </ac:spMkLst>
        </pc:spChg>
        <pc:picChg chg="del mod">
          <ac:chgData name="Valerie Brodnikova" userId="8cc92941-ad6a-4ef3-bb01-a71e95f3817c" providerId="ADAL" clId="{AA43A592-5C1F-1D47-A6BF-F62FA9B36329}" dt="2022-11-24T00:15:55.971" v="46" actId="478"/>
          <ac:picMkLst>
            <pc:docMk/>
            <pc:sldMk cId="1859646735" sldId="283"/>
            <ac:picMk id="4" creationId="{D9774531-F324-4916-8091-2B929AA5BD90}"/>
          </ac:picMkLst>
        </pc:picChg>
        <pc:picChg chg="mod">
          <ac:chgData name="Valerie Brodnikova" userId="8cc92941-ad6a-4ef3-bb01-a71e95f3817c" providerId="ADAL" clId="{AA43A592-5C1F-1D47-A6BF-F62FA9B36329}" dt="2022-11-24T00:26:22.944" v="315" actId="14100"/>
          <ac:picMkLst>
            <pc:docMk/>
            <pc:sldMk cId="1859646735" sldId="283"/>
            <ac:picMk id="16" creationId="{137F289A-C8F1-AE8A-B342-66D6329C941C}"/>
          </ac:picMkLst>
        </pc:picChg>
      </pc:sldChg>
      <pc:sldChg chg="addSp delSp modSp add mod chgLayout">
        <pc:chgData name="Valerie Brodnikova" userId="8cc92941-ad6a-4ef3-bb01-a71e95f3817c" providerId="ADAL" clId="{AA43A592-5C1F-1D47-A6BF-F62FA9B36329}" dt="2022-11-24T00:20:30.546" v="132" actId="1076"/>
        <pc:sldMkLst>
          <pc:docMk/>
          <pc:sldMk cId="196896120" sldId="284"/>
        </pc:sldMkLst>
        <pc:spChg chg="del">
          <ac:chgData name="Valerie Brodnikova" userId="8cc92941-ad6a-4ef3-bb01-a71e95f3817c" providerId="ADAL" clId="{AA43A592-5C1F-1D47-A6BF-F62FA9B36329}" dt="2022-11-24T00:20:22.133" v="129" actId="478"/>
          <ac:spMkLst>
            <pc:docMk/>
            <pc:sldMk cId="196896120" sldId="284"/>
            <ac:spMk id="2" creationId="{41252041-5F0B-E69C-4568-7B98B7E32369}"/>
          </ac:spMkLst>
        </pc:spChg>
        <pc:spChg chg="add del mod ord">
          <ac:chgData name="Valerie Brodnikova" userId="8cc92941-ad6a-4ef3-bb01-a71e95f3817c" providerId="ADAL" clId="{AA43A592-5C1F-1D47-A6BF-F62FA9B36329}" dt="2022-11-24T00:20:08.458" v="125" actId="478"/>
          <ac:spMkLst>
            <pc:docMk/>
            <pc:sldMk cId="196896120" sldId="284"/>
            <ac:spMk id="5" creationId="{F156932C-144D-871F-B00E-87102AEA0218}"/>
          </ac:spMkLst>
        </pc:spChg>
        <pc:spChg chg="add mod">
          <ac:chgData name="Valerie Brodnikova" userId="8cc92941-ad6a-4ef3-bb01-a71e95f3817c" providerId="ADAL" clId="{AA43A592-5C1F-1D47-A6BF-F62FA9B36329}" dt="2022-11-24T00:20:27.176" v="131" actId="14100"/>
          <ac:spMkLst>
            <pc:docMk/>
            <pc:sldMk cId="196896120" sldId="284"/>
            <ac:spMk id="6" creationId="{B6693C84-EDB1-B9E4-B2AA-C4D711EACC37}"/>
          </ac:spMkLst>
        </pc:spChg>
        <pc:spChg chg="mod ord">
          <ac:chgData name="Valerie Brodnikova" userId="8cc92941-ad6a-4ef3-bb01-a71e95f3817c" providerId="ADAL" clId="{AA43A592-5C1F-1D47-A6BF-F62FA9B36329}" dt="2022-11-24T00:20:10.730" v="126" actId="20577"/>
          <ac:spMkLst>
            <pc:docMk/>
            <pc:sldMk cId="196896120" sldId="284"/>
            <ac:spMk id="8" creationId="{3272B914-C6FE-42D3-8F9A-AB7F37D82F48}"/>
          </ac:spMkLst>
        </pc:spChg>
        <pc:picChg chg="mod">
          <ac:chgData name="Valerie Brodnikova" userId="8cc92941-ad6a-4ef3-bb01-a71e95f3817c" providerId="ADAL" clId="{AA43A592-5C1F-1D47-A6BF-F62FA9B36329}" dt="2022-11-24T00:20:30.546" v="132" actId="1076"/>
          <ac:picMkLst>
            <pc:docMk/>
            <pc:sldMk cId="196896120" sldId="284"/>
            <ac:picMk id="3" creationId="{516A5DE1-812A-F44D-62E2-5A5B25D39304}"/>
          </ac:picMkLst>
        </pc:picChg>
        <pc:picChg chg="del mod">
          <ac:chgData name="Valerie Brodnikova" userId="8cc92941-ad6a-4ef3-bb01-a71e95f3817c" providerId="ADAL" clId="{AA43A592-5C1F-1D47-A6BF-F62FA9B36329}" dt="2022-11-24T00:20:07.237" v="124" actId="478"/>
          <ac:picMkLst>
            <pc:docMk/>
            <pc:sldMk cId="196896120" sldId="284"/>
            <ac:picMk id="4" creationId="{D9774531-F324-4916-8091-2B929AA5BD90}"/>
          </ac:picMkLst>
        </pc:picChg>
      </pc:sldChg>
      <pc:sldChg chg="addSp delSp modSp add mod chgLayout">
        <pc:chgData name="Valerie Brodnikova" userId="8cc92941-ad6a-4ef3-bb01-a71e95f3817c" providerId="ADAL" clId="{AA43A592-5C1F-1D47-A6BF-F62FA9B36329}" dt="2022-11-24T00:32:19.618" v="411" actId="12788"/>
        <pc:sldMkLst>
          <pc:docMk/>
          <pc:sldMk cId="804750398" sldId="285"/>
        </pc:sldMkLst>
        <pc:spChg chg="add del mod ord">
          <ac:chgData name="Valerie Brodnikova" userId="8cc92941-ad6a-4ef3-bb01-a71e95f3817c" providerId="ADAL" clId="{AA43A592-5C1F-1D47-A6BF-F62FA9B36329}" dt="2022-11-24T00:26:59.125" v="335" actId="478"/>
          <ac:spMkLst>
            <pc:docMk/>
            <pc:sldMk cId="804750398" sldId="285"/>
            <ac:spMk id="2" creationId="{45F1FA27-4BE5-E9FD-67F0-1D559586800D}"/>
          </ac:spMkLst>
        </pc:spChg>
        <pc:spChg chg="mod">
          <ac:chgData name="Valerie Brodnikova" userId="8cc92941-ad6a-4ef3-bb01-a71e95f3817c" providerId="ADAL" clId="{AA43A592-5C1F-1D47-A6BF-F62FA9B36329}" dt="2022-11-24T00:32:19.618" v="411" actId="12788"/>
          <ac:spMkLst>
            <pc:docMk/>
            <pc:sldMk cId="804750398" sldId="285"/>
            <ac:spMk id="3" creationId="{4B4AB3AE-B7AD-B0A4-8D58-A88023D9E85E}"/>
          </ac:spMkLst>
        </pc:spChg>
        <pc:spChg chg="add mod">
          <ac:chgData name="Valerie Brodnikova" userId="8cc92941-ad6a-4ef3-bb01-a71e95f3817c" providerId="ADAL" clId="{AA43A592-5C1F-1D47-A6BF-F62FA9B36329}" dt="2022-11-24T00:27:53.687" v="357" actId="20577"/>
          <ac:spMkLst>
            <pc:docMk/>
            <pc:sldMk cId="804750398" sldId="285"/>
            <ac:spMk id="5" creationId="{10E7EECE-738C-9BE5-5BE9-9B6A6E95825C}"/>
          </ac:spMkLst>
        </pc:spChg>
        <pc:spChg chg="mod ord">
          <ac:chgData name="Valerie Brodnikova" userId="8cc92941-ad6a-4ef3-bb01-a71e95f3817c" providerId="ADAL" clId="{AA43A592-5C1F-1D47-A6BF-F62FA9B36329}" dt="2022-11-24T00:15:48.560" v="43" actId="700"/>
          <ac:spMkLst>
            <pc:docMk/>
            <pc:sldMk cId="804750398" sldId="285"/>
            <ac:spMk id="8" creationId="{3272B914-C6FE-42D3-8F9A-AB7F37D82F48}"/>
          </ac:spMkLst>
        </pc:spChg>
        <pc:spChg chg="mod">
          <ac:chgData name="Valerie Brodnikova" userId="8cc92941-ad6a-4ef3-bb01-a71e95f3817c" providerId="ADAL" clId="{AA43A592-5C1F-1D47-A6BF-F62FA9B36329}" dt="2022-11-24T00:32:04.754" v="408" actId="12788"/>
          <ac:spMkLst>
            <pc:docMk/>
            <pc:sldMk cId="804750398" sldId="285"/>
            <ac:spMk id="24" creationId="{CDEECECE-5D6F-C45B-A6C8-2729995EC4A3}"/>
          </ac:spMkLst>
        </pc:spChg>
        <pc:spChg chg="mod">
          <ac:chgData name="Valerie Brodnikova" userId="8cc92941-ad6a-4ef3-bb01-a71e95f3817c" providerId="ADAL" clId="{AA43A592-5C1F-1D47-A6BF-F62FA9B36329}" dt="2022-11-24T00:32:10.390" v="409" actId="12788"/>
          <ac:spMkLst>
            <pc:docMk/>
            <pc:sldMk cId="804750398" sldId="285"/>
            <ac:spMk id="25" creationId="{84BADE3F-A695-8121-AF55-686D93F9CBD5}"/>
          </ac:spMkLst>
        </pc:spChg>
        <pc:spChg chg="mod">
          <ac:chgData name="Valerie Brodnikova" userId="8cc92941-ad6a-4ef3-bb01-a71e95f3817c" providerId="ADAL" clId="{AA43A592-5C1F-1D47-A6BF-F62FA9B36329}" dt="2022-11-24T00:32:14.255" v="410" actId="12788"/>
          <ac:spMkLst>
            <pc:docMk/>
            <pc:sldMk cId="804750398" sldId="285"/>
            <ac:spMk id="26" creationId="{44509244-A4C0-A152-6571-D5E977FABDB9}"/>
          </ac:spMkLst>
        </pc:spChg>
        <pc:spChg chg="del mod">
          <ac:chgData name="Valerie Brodnikova" userId="8cc92941-ad6a-4ef3-bb01-a71e95f3817c" providerId="ADAL" clId="{AA43A592-5C1F-1D47-A6BF-F62FA9B36329}" dt="2022-11-24T00:27:42.747" v="352" actId="478"/>
          <ac:spMkLst>
            <pc:docMk/>
            <pc:sldMk cId="804750398" sldId="285"/>
            <ac:spMk id="28" creationId="{CE59C5A2-44EE-0EA8-87EE-BF1FB955CA56}"/>
          </ac:spMkLst>
        </pc:spChg>
        <pc:picChg chg="del mod">
          <ac:chgData name="Valerie Brodnikova" userId="8cc92941-ad6a-4ef3-bb01-a71e95f3817c" providerId="ADAL" clId="{AA43A592-5C1F-1D47-A6BF-F62FA9B36329}" dt="2022-11-24T00:16:15.995" v="53" actId="478"/>
          <ac:picMkLst>
            <pc:docMk/>
            <pc:sldMk cId="804750398" sldId="285"/>
            <ac:picMk id="4" creationId="{D9774531-F324-4916-8091-2B929AA5BD90}"/>
          </ac:picMkLst>
        </pc:picChg>
        <pc:picChg chg="mod">
          <ac:chgData name="Valerie Brodnikova" userId="8cc92941-ad6a-4ef3-bb01-a71e95f3817c" providerId="ADAL" clId="{AA43A592-5C1F-1D47-A6BF-F62FA9B36329}" dt="2022-11-24T00:32:14.255" v="410" actId="12788"/>
          <ac:picMkLst>
            <pc:docMk/>
            <pc:sldMk cId="804750398" sldId="285"/>
            <ac:picMk id="10" creationId="{6B943170-06C9-62F4-3FDF-56EA4D124797}"/>
          </ac:picMkLst>
        </pc:picChg>
        <pc:picChg chg="mod">
          <ac:chgData name="Valerie Brodnikova" userId="8cc92941-ad6a-4ef3-bb01-a71e95f3817c" providerId="ADAL" clId="{AA43A592-5C1F-1D47-A6BF-F62FA9B36329}" dt="2022-11-24T00:32:19.618" v="411" actId="12788"/>
          <ac:picMkLst>
            <pc:docMk/>
            <pc:sldMk cId="804750398" sldId="285"/>
            <ac:picMk id="12" creationId="{52FCBC5C-3A1D-41A1-3787-8B20B1B78A42}"/>
          </ac:picMkLst>
        </pc:picChg>
        <pc:picChg chg="mod">
          <ac:chgData name="Valerie Brodnikova" userId="8cc92941-ad6a-4ef3-bb01-a71e95f3817c" providerId="ADAL" clId="{AA43A592-5C1F-1D47-A6BF-F62FA9B36329}" dt="2022-11-24T00:32:04.754" v="408" actId="12788"/>
          <ac:picMkLst>
            <pc:docMk/>
            <pc:sldMk cId="804750398" sldId="285"/>
            <ac:picMk id="16" creationId="{1C06B232-01EC-FB8C-3FB0-59DDE2DD93C2}"/>
          </ac:picMkLst>
        </pc:picChg>
        <pc:picChg chg="mod">
          <ac:chgData name="Valerie Brodnikova" userId="8cc92941-ad6a-4ef3-bb01-a71e95f3817c" providerId="ADAL" clId="{AA43A592-5C1F-1D47-A6BF-F62FA9B36329}" dt="2022-11-24T00:32:10.390" v="409" actId="12788"/>
          <ac:picMkLst>
            <pc:docMk/>
            <pc:sldMk cId="804750398" sldId="285"/>
            <ac:picMk id="19" creationId="{6F335AD9-5EF0-337E-B273-C6D22712A218}"/>
          </ac:picMkLst>
        </pc:picChg>
      </pc:sldChg>
      <pc:sldChg chg="addSp delSp modSp add mod chgLayout">
        <pc:chgData name="Valerie Brodnikova" userId="8cc92941-ad6a-4ef3-bb01-a71e95f3817c" providerId="ADAL" clId="{AA43A592-5C1F-1D47-A6BF-F62FA9B36329}" dt="2022-11-24T00:36:35.255" v="516" actId="1035"/>
        <pc:sldMkLst>
          <pc:docMk/>
          <pc:sldMk cId="3597740838" sldId="286"/>
        </pc:sldMkLst>
        <pc:spChg chg="mod">
          <ac:chgData name="Valerie Brodnikova" userId="8cc92941-ad6a-4ef3-bb01-a71e95f3817c" providerId="ADAL" clId="{AA43A592-5C1F-1D47-A6BF-F62FA9B36329}" dt="2022-11-24T00:35:45.376" v="496" actId="1035"/>
          <ac:spMkLst>
            <pc:docMk/>
            <pc:sldMk cId="3597740838" sldId="286"/>
            <ac:spMk id="2" creationId="{28D1200B-48D3-65DB-7CD6-45C79B84A120}"/>
          </ac:spMkLst>
        </pc:spChg>
        <pc:spChg chg="add del mod ord">
          <ac:chgData name="Valerie Brodnikova" userId="8cc92941-ad6a-4ef3-bb01-a71e95f3817c" providerId="ADAL" clId="{AA43A592-5C1F-1D47-A6BF-F62FA9B36329}" dt="2022-11-24T00:16:12.939" v="51" actId="478"/>
          <ac:spMkLst>
            <pc:docMk/>
            <pc:sldMk cId="3597740838" sldId="286"/>
            <ac:spMk id="3" creationId="{1F21BC4B-18F2-F0D3-BEA1-112A764B970D}"/>
          </ac:spMkLst>
        </pc:spChg>
        <pc:spChg chg="mod">
          <ac:chgData name="Valerie Brodnikova" userId="8cc92941-ad6a-4ef3-bb01-a71e95f3817c" providerId="ADAL" clId="{AA43A592-5C1F-1D47-A6BF-F62FA9B36329}" dt="2022-11-24T00:35:45.376" v="496" actId="1035"/>
          <ac:spMkLst>
            <pc:docMk/>
            <pc:sldMk cId="3597740838" sldId="286"/>
            <ac:spMk id="5" creationId="{67DF0D10-AE5D-FFA9-DDF9-8E41BFDBB6BB}"/>
          </ac:spMkLst>
        </pc:spChg>
        <pc:spChg chg="add mod">
          <ac:chgData name="Valerie Brodnikova" userId="8cc92941-ad6a-4ef3-bb01-a71e95f3817c" providerId="ADAL" clId="{AA43A592-5C1F-1D47-A6BF-F62FA9B36329}" dt="2022-11-24T00:34:48.405" v="481" actId="1035"/>
          <ac:spMkLst>
            <pc:docMk/>
            <pc:sldMk cId="3597740838" sldId="286"/>
            <ac:spMk id="6" creationId="{64AAC92D-4822-986D-83B3-2301FA414406}"/>
          </ac:spMkLst>
        </pc:spChg>
        <pc:spChg chg="mod ord">
          <ac:chgData name="Valerie Brodnikova" userId="8cc92941-ad6a-4ef3-bb01-a71e95f3817c" providerId="ADAL" clId="{AA43A592-5C1F-1D47-A6BF-F62FA9B36329}" dt="2022-11-24T00:15:48.560" v="43" actId="700"/>
          <ac:spMkLst>
            <pc:docMk/>
            <pc:sldMk cId="3597740838" sldId="286"/>
            <ac:spMk id="8" creationId="{3272B914-C6FE-42D3-8F9A-AB7F37D82F48}"/>
          </ac:spMkLst>
        </pc:spChg>
        <pc:spChg chg="del mod">
          <ac:chgData name="Valerie Brodnikova" userId="8cc92941-ad6a-4ef3-bb01-a71e95f3817c" providerId="ADAL" clId="{AA43A592-5C1F-1D47-A6BF-F62FA9B36329}" dt="2022-11-24T00:28:40.212" v="372" actId="478"/>
          <ac:spMkLst>
            <pc:docMk/>
            <pc:sldMk cId="3597740838" sldId="286"/>
            <ac:spMk id="10" creationId="{C9E2632A-E845-2332-1F47-800A6B808D3F}"/>
          </ac:spMkLst>
        </pc:spChg>
        <pc:spChg chg="mod">
          <ac:chgData name="Valerie Brodnikova" userId="8cc92941-ad6a-4ef3-bb01-a71e95f3817c" providerId="ADAL" clId="{AA43A592-5C1F-1D47-A6BF-F62FA9B36329}" dt="2022-11-24T00:35:45.376" v="496" actId="1035"/>
          <ac:spMkLst>
            <pc:docMk/>
            <pc:sldMk cId="3597740838" sldId="286"/>
            <ac:spMk id="17" creationId="{F387E627-20E1-4642-86FC-4A89D0566136}"/>
          </ac:spMkLst>
        </pc:spChg>
        <pc:spChg chg="mod">
          <ac:chgData name="Valerie Brodnikova" userId="8cc92941-ad6a-4ef3-bb01-a71e95f3817c" providerId="ADAL" clId="{AA43A592-5C1F-1D47-A6BF-F62FA9B36329}" dt="2022-11-24T00:35:45.376" v="496" actId="1035"/>
          <ac:spMkLst>
            <pc:docMk/>
            <pc:sldMk cId="3597740838" sldId="286"/>
            <ac:spMk id="19" creationId="{F5211828-AE47-7EC6-9CFC-759C91AA0EE0}"/>
          </ac:spMkLst>
        </pc:spChg>
        <pc:spChg chg="mod">
          <ac:chgData name="Valerie Brodnikova" userId="8cc92941-ad6a-4ef3-bb01-a71e95f3817c" providerId="ADAL" clId="{AA43A592-5C1F-1D47-A6BF-F62FA9B36329}" dt="2022-11-24T00:36:35.255" v="516" actId="1035"/>
          <ac:spMkLst>
            <pc:docMk/>
            <pc:sldMk cId="3597740838" sldId="286"/>
            <ac:spMk id="20" creationId="{4A1C9E65-DD1E-C1F2-0459-4C278A918F11}"/>
          </ac:spMkLst>
        </pc:spChg>
        <pc:picChg chg="del">
          <ac:chgData name="Valerie Brodnikova" userId="8cc92941-ad6a-4ef3-bb01-a71e95f3817c" providerId="ADAL" clId="{AA43A592-5C1F-1D47-A6BF-F62FA9B36329}" dt="2022-11-24T00:15:58.478" v="47" actId="478"/>
          <ac:picMkLst>
            <pc:docMk/>
            <pc:sldMk cId="3597740838" sldId="286"/>
            <ac:picMk id="4" creationId="{D9774531-F324-4916-8091-2B929AA5BD90}"/>
          </ac:picMkLst>
        </pc:picChg>
        <pc:picChg chg="mod">
          <ac:chgData name="Valerie Brodnikova" userId="8cc92941-ad6a-4ef3-bb01-a71e95f3817c" providerId="ADAL" clId="{AA43A592-5C1F-1D47-A6BF-F62FA9B36329}" dt="2022-11-24T00:35:24.871" v="492" actId="1037"/>
          <ac:picMkLst>
            <pc:docMk/>
            <pc:sldMk cId="3597740838" sldId="286"/>
            <ac:picMk id="7" creationId="{9ED2C67E-D6E2-8F27-F7E6-660605EB0167}"/>
          </ac:picMkLst>
        </pc:picChg>
        <pc:picChg chg="mod">
          <ac:chgData name="Valerie Brodnikova" userId="8cc92941-ad6a-4ef3-bb01-a71e95f3817c" providerId="ADAL" clId="{AA43A592-5C1F-1D47-A6BF-F62FA9B36329}" dt="2022-11-24T00:35:24.871" v="492" actId="1037"/>
          <ac:picMkLst>
            <pc:docMk/>
            <pc:sldMk cId="3597740838" sldId="286"/>
            <ac:picMk id="13" creationId="{07FF0FB1-DFD9-223D-C260-0ED3DD09E939}"/>
          </ac:picMkLst>
        </pc:picChg>
        <pc:picChg chg="mod">
          <ac:chgData name="Valerie Brodnikova" userId="8cc92941-ad6a-4ef3-bb01-a71e95f3817c" providerId="ADAL" clId="{AA43A592-5C1F-1D47-A6BF-F62FA9B36329}" dt="2022-11-24T00:35:29.910" v="493" actId="1076"/>
          <ac:picMkLst>
            <pc:docMk/>
            <pc:sldMk cId="3597740838" sldId="286"/>
            <ac:picMk id="16" creationId="{C0871FC0-618F-FFCA-04D6-E66273BB181D}"/>
          </ac:picMkLst>
        </pc:picChg>
        <pc:picChg chg="mod">
          <ac:chgData name="Valerie Brodnikova" userId="8cc92941-ad6a-4ef3-bb01-a71e95f3817c" providerId="ADAL" clId="{AA43A592-5C1F-1D47-A6BF-F62FA9B36329}" dt="2022-11-24T00:36:35.255" v="516" actId="1035"/>
          <ac:picMkLst>
            <pc:docMk/>
            <pc:sldMk cId="3597740838" sldId="286"/>
            <ac:picMk id="1026" creationId="{215CF70B-DC33-D90E-F213-66CDAD232DC6}"/>
          </ac:picMkLst>
        </pc:picChg>
        <pc:picChg chg="mod">
          <ac:chgData name="Valerie Brodnikova" userId="8cc92941-ad6a-4ef3-bb01-a71e95f3817c" providerId="ADAL" clId="{AA43A592-5C1F-1D47-A6BF-F62FA9B36329}" dt="2022-11-24T00:35:24.871" v="492" actId="1037"/>
          <ac:picMkLst>
            <pc:docMk/>
            <pc:sldMk cId="3597740838" sldId="286"/>
            <ac:picMk id="1028" creationId="{8AE561A3-F016-5D1A-13DA-CFDAB66A5D8F}"/>
          </ac:picMkLst>
        </pc:picChg>
      </pc:sldChg>
      <pc:sldChg chg="addSp delSp modSp add mod chgLayout">
        <pc:chgData name="Valerie Brodnikova" userId="8cc92941-ad6a-4ef3-bb01-a71e95f3817c" providerId="ADAL" clId="{AA43A592-5C1F-1D47-A6BF-F62FA9B36329}" dt="2022-11-24T00:20:53.774" v="152" actId="1076"/>
        <pc:sldMkLst>
          <pc:docMk/>
          <pc:sldMk cId="576142842" sldId="287"/>
        </pc:sldMkLst>
        <pc:spChg chg="add del mod ord">
          <ac:chgData name="Valerie Brodnikova" userId="8cc92941-ad6a-4ef3-bb01-a71e95f3817c" providerId="ADAL" clId="{AA43A592-5C1F-1D47-A6BF-F62FA9B36329}" dt="2022-11-24T00:16:34.178" v="65" actId="478"/>
          <ac:spMkLst>
            <pc:docMk/>
            <pc:sldMk cId="576142842" sldId="287"/>
            <ac:spMk id="2" creationId="{9D846C97-A335-C5A8-18CD-48273715568F}"/>
          </ac:spMkLst>
        </pc:spChg>
        <pc:spChg chg="del">
          <ac:chgData name="Valerie Brodnikova" userId="8cc92941-ad6a-4ef3-bb01-a71e95f3817c" providerId="ADAL" clId="{AA43A592-5C1F-1D47-A6BF-F62FA9B36329}" dt="2022-11-24T00:20:43.839" v="137" actId="478"/>
          <ac:spMkLst>
            <pc:docMk/>
            <pc:sldMk cId="576142842" sldId="287"/>
            <ac:spMk id="6" creationId="{70DC6081-6E7A-4C60-842C-A12EE2F5D210}"/>
          </ac:spMkLst>
        </pc:spChg>
        <pc:spChg chg="add del">
          <ac:chgData name="Valerie Brodnikova" userId="8cc92941-ad6a-4ef3-bb01-a71e95f3817c" providerId="ADAL" clId="{AA43A592-5C1F-1D47-A6BF-F62FA9B36329}" dt="2022-11-24T00:20:35.609" v="134" actId="478"/>
          <ac:spMkLst>
            <pc:docMk/>
            <pc:sldMk cId="576142842" sldId="287"/>
            <ac:spMk id="7" creationId="{BBB02604-EBF8-CFDB-A29E-3539B9968F85}"/>
          </ac:spMkLst>
        </pc:spChg>
        <pc:spChg chg="mod ord">
          <ac:chgData name="Valerie Brodnikova" userId="8cc92941-ad6a-4ef3-bb01-a71e95f3817c" providerId="ADAL" clId="{AA43A592-5C1F-1D47-A6BF-F62FA9B36329}" dt="2022-11-24T00:20:37.187" v="135" actId="20577"/>
          <ac:spMkLst>
            <pc:docMk/>
            <pc:sldMk cId="576142842" sldId="287"/>
            <ac:spMk id="8" creationId="{3272B914-C6FE-42D3-8F9A-AB7F37D82F48}"/>
          </ac:spMkLst>
        </pc:spChg>
        <pc:spChg chg="add mod">
          <ac:chgData name="Valerie Brodnikova" userId="8cc92941-ad6a-4ef3-bb01-a71e95f3817c" providerId="ADAL" clId="{AA43A592-5C1F-1D47-A6BF-F62FA9B36329}" dt="2022-11-24T00:20:47.522" v="138"/>
          <ac:spMkLst>
            <pc:docMk/>
            <pc:sldMk cId="576142842" sldId="287"/>
            <ac:spMk id="9" creationId="{9A6BF475-1B69-5218-DE97-8B2AA12D7851}"/>
          </ac:spMkLst>
        </pc:spChg>
        <pc:picChg chg="del">
          <ac:chgData name="Valerie Brodnikova" userId="8cc92941-ad6a-4ef3-bb01-a71e95f3817c" providerId="ADAL" clId="{AA43A592-5C1F-1D47-A6BF-F62FA9B36329}" dt="2022-11-24T00:16:32.963" v="64" actId="478"/>
          <ac:picMkLst>
            <pc:docMk/>
            <pc:sldMk cId="576142842" sldId="287"/>
            <ac:picMk id="4" creationId="{D9774531-F324-4916-8091-2B929AA5BD90}"/>
          </ac:picMkLst>
        </pc:picChg>
        <pc:picChg chg="mod">
          <ac:chgData name="Valerie Brodnikova" userId="8cc92941-ad6a-4ef3-bb01-a71e95f3817c" providerId="ADAL" clId="{AA43A592-5C1F-1D47-A6BF-F62FA9B36329}" dt="2022-11-24T00:20:53.774" v="152" actId="1076"/>
          <ac:picMkLst>
            <pc:docMk/>
            <pc:sldMk cId="576142842" sldId="287"/>
            <ac:picMk id="5" creationId="{2802431B-5933-0673-838C-3B09755E9337}"/>
          </ac:picMkLst>
        </pc:picChg>
      </pc:sldChg>
      <pc:sldChg chg="addSp delSp modSp add mod chgLayout">
        <pc:chgData name="Valerie Brodnikova" userId="8cc92941-ad6a-4ef3-bb01-a71e95f3817c" providerId="ADAL" clId="{AA43A592-5C1F-1D47-A6BF-F62FA9B36329}" dt="2022-11-24T00:21:23.090" v="163"/>
        <pc:sldMkLst>
          <pc:docMk/>
          <pc:sldMk cId="1766254330" sldId="288"/>
        </pc:sldMkLst>
        <pc:spChg chg="add del mod ord">
          <ac:chgData name="Valerie Brodnikova" userId="8cc92941-ad6a-4ef3-bb01-a71e95f3817c" providerId="ADAL" clId="{AA43A592-5C1F-1D47-A6BF-F62FA9B36329}" dt="2022-11-24T00:16:30.645" v="63" actId="478"/>
          <ac:spMkLst>
            <pc:docMk/>
            <pc:sldMk cId="1766254330" sldId="288"/>
            <ac:spMk id="2" creationId="{096AAC31-7957-7269-7A25-25CEFD682520}"/>
          </ac:spMkLst>
        </pc:spChg>
        <pc:spChg chg="add mod">
          <ac:chgData name="Valerie Brodnikova" userId="8cc92941-ad6a-4ef3-bb01-a71e95f3817c" providerId="ADAL" clId="{AA43A592-5C1F-1D47-A6BF-F62FA9B36329}" dt="2022-11-24T00:21:23.090" v="163"/>
          <ac:spMkLst>
            <pc:docMk/>
            <pc:sldMk cId="1766254330" sldId="288"/>
            <ac:spMk id="3" creationId="{5265A6EB-1CC4-4B7A-312D-2191BD6C8A92}"/>
          </ac:spMkLst>
        </pc:spChg>
        <pc:spChg chg="del">
          <ac:chgData name="Valerie Brodnikova" userId="8cc92941-ad6a-4ef3-bb01-a71e95f3817c" providerId="ADAL" clId="{AA43A592-5C1F-1D47-A6BF-F62FA9B36329}" dt="2022-11-24T00:21:19.610" v="162" actId="478"/>
          <ac:spMkLst>
            <pc:docMk/>
            <pc:sldMk cId="1766254330" sldId="288"/>
            <ac:spMk id="6" creationId="{70DC6081-6E7A-4C60-842C-A12EE2F5D210}"/>
          </ac:spMkLst>
        </pc:spChg>
        <pc:spChg chg="mod ord">
          <ac:chgData name="Valerie Brodnikova" userId="8cc92941-ad6a-4ef3-bb01-a71e95f3817c" providerId="ADAL" clId="{AA43A592-5C1F-1D47-A6BF-F62FA9B36329}" dt="2022-11-24T00:21:00.705" v="153" actId="20577"/>
          <ac:spMkLst>
            <pc:docMk/>
            <pc:sldMk cId="1766254330" sldId="288"/>
            <ac:spMk id="8" creationId="{3272B914-C6FE-42D3-8F9A-AB7F37D82F48}"/>
          </ac:spMkLst>
        </pc:spChg>
        <pc:picChg chg="del mod">
          <ac:chgData name="Valerie Brodnikova" userId="8cc92941-ad6a-4ef3-bb01-a71e95f3817c" providerId="ADAL" clId="{AA43A592-5C1F-1D47-A6BF-F62FA9B36329}" dt="2022-11-24T00:16:29.404" v="62" actId="478"/>
          <ac:picMkLst>
            <pc:docMk/>
            <pc:sldMk cId="1766254330" sldId="288"/>
            <ac:picMk id="4" creationId="{D9774531-F324-4916-8091-2B929AA5BD90}"/>
          </ac:picMkLst>
        </pc:picChg>
        <pc:picChg chg="mod">
          <ac:chgData name="Valerie Brodnikova" userId="8cc92941-ad6a-4ef3-bb01-a71e95f3817c" providerId="ADAL" clId="{AA43A592-5C1F-1D47-A6BF-F62FA9B36329}" dt="2022-11-24T00:21:08.311" v="160" actId="1076"/>
          <ac:picMkLst>
            <pc:docMk/>
            <pc:sldMk cId="1766254330" sldId="288"/>
            <ac:picMk id="5" creationId="{0F4E669E-246A-99C7-CD1F-005F5D7B67F8}"/>
          </ac:picMkLst>
        </pc:picChg>
      </pc:sldChg>
      <pc:sldChg chg="addSp delSp modSp add mod chgLayout">
        <pc:chgData name="Valerie Brodnikova" userId="8cc92941-ad6a-4ef3-bb01-a71e95f3817c" providerId="ADAL" clId="{AA43A592-5C1F-1D47-A6BF-F62FA9B36329}" dt="2022-11-24T00:28:14.458" v="360"/>
        <pc:sldMkLst>
          <pc:docMk/>
          <pc:sldMk cId="4272767287" sldId="289"/>
        </pc:sldMkLst>
        <pc:spChg chg="del">
          <ac:chgData name="Valerie Brodnikova" userId="8cc92941-ad6a-4ef3-bb01-a71e95f3817c" providerId="ADAL" clId="{AA43A592-5C1F-1D47-A6BF-F62FA9B36329}" dt="2022-11-24T00:28:11.121" v="359" actId="478"/>
          <ac:spMkLst>
            <pc:docMk/>
            <pc:sldMk cId="4272767287" sldId="289"/>
            <ac:spMk id="3" creationId="{86A1AD8D-4E16-128D-1DE8-F492775CA287}"/>
          </ac:spMkLst>
        </pc:spChg>
        <pc:spChg chg="add del mod ord">
          <ac:chgData name="Valerie Brodnikova" userId="8cc92941-ad6a-4ef3-bb01-a71e95f3817c" providerId="ADAL" clId="{AA43A592-5C1F-1D47-A6BF-F62FA9B36329}" dt="2022-11-24T00:16:03.689" v="49" actId="478"/>
          <ac:spMkLst>
            <pc:docMk/>
            <pc:sldMk cId="4272767287" sldId="289"/>
            <ac:spMk id="5" creationId="{636F2E7A-BCAD-6E2D-04B4-786AA2DA8058}"/>
          </ac:spMkLst>
        </pc:spChg>
        <pc:spChg chg="add mod">
          <ac:chgData name="Valerie Brodnikova" userId="8cc92941-ad6a-4ef3-bb01-a71e95f3817c" providerId="ADAL" clId="{AA43A592-5C1F-1D47-A6BF-F62FA9B36329}" dt="2022-11-24T00:28:14.458" v="360"/>
          <ac:spMkLst>
            <pc:docMk/>
            <pc:sldMk cId="4272767287" sldId="289"/>
            <ac:spMk id="6" creationId="{95B4F83E-856A-662A-A345-0D813C65E775}"/>
          </ac:spMkLst>
        </pc:spChg>
        <pc:spChg chg="mod ord">
          <ac:chgData name="Valerie Brodnikova" userId="8cc92941-ad6a-4ef3-bb01-a71e95f3817c" providerId="ADAL" clId="{AA43A592-5C1F-1D47-A6BF-F62FA9B36329}" dt="2022-11-24T00:15:48.560" v="43" actId="700"/>
          <ac:spMkLst>
            <pc:docMk/>
            <pc:sldMk cId="4272767287" sldId="289"/>
            <ac:spMk id="8" creationId="{3272B914-C6FE-42D3-8F9A-AB7F37D82F48}"/>
          </ac:spMkLst>
        </pc:spChg>
        <pc:picChg chg="mod">
          <ac:chgData name="Valerie Brodnikova" userId="8cc92941-ad6a-4ef3-bb01-a71e95f3817c" providerId="ADAL" clId="{AA43A592-5C1F-1D47-A6BF-F62FA9B36329}" dt="2022-11-24T00:16:07.269" v="50" actId="1076"/>
          <ac:picMkLst>
            <pc:docMk/>
            <pc:sldMk cId="4272767287" sldId="289"/>
            <ac:picMk id="2" creationId="{D5E1DC58-ED48-3EE2-7259-E5AF05E28881}"/>
          </ac:picMkLst>
        </pc:picChg>
        <pc:picChg chg="del">
          <ac:chgData name="Valerie Brodnikova" userId="8cc92941-ad6a-4ef3-bb01-a71e95f3817c" providerId="ADAL" clId="{AA43A592-5C1F-1D47-A6BF-F62FA9B36329}" dt="2022-11-24T00:16:00.605" v="48" actId="478"/>
          <ac:picMkLst>
            <pc:docMk/>
            <pc:sldMk cId="4272767287" sldId="289"/>
            <ac:picMk id="4" creationId="{D9774531-F324-4916-8091-2B929AA5BD90}"/>
          </ac:picMkLst>
        </pc:picChg>
      </pc:sldChg>
    </pc:docChg>
  </pc:docChgLst>
  <pc:docChgLst>
    <pc:chgData name="Mandy Smoker-Broaddus" userId="98249921-6627-44fb-a584-82a5094d081d" providerId="ADAL" clId="{3B2CCBAA-0932-486A-9C09-8672D4851198}"/>
    <pc:docChg chg="modSld">
      <pc:chgData name="Mandy Smoker-Broaddus" userId="98249921-6627-44fb-a584-82a5094d081d" providerId="ADAL" clId="{3B2CCBAA-0932-486A-9C09-8672D4851198}" dt="2022-09-09T22:44:34.674" v="97"/>
      <pc:docMkLst>
        <pc:docMk/>
      </pc:docMkLst>
      <pc:sldChg chg="modNotesTx">
        <pc:chgData name="Mandy Smoker-Broaddus" userId="98249921-6627-44fb-a584-82a5094d081d" providerId="ADAL" clId="{3B2CCBAA-0932-486A-9C09-8672D4851198}" dt="2022-09-09T22:40:26.051" v="1"/>
        <pc:sldMkLst>
          <pc:docMk/>
          <pc:sldMk cId="3335169440" sldId="263"/>
        </pc:sldMkLst>
      </pc:sldChg>
      <pc:sldChg chg="modNotesTx">
        <pc:chgData name="Mandy Smoker-Broaddus" userId="98249921-6627-44fb-a584-82a5094d081d" providerId="ADAL" clId="{3B2CCBAA-0932-486A-9C09-8672D4851198}" dt="2022-09-09T22:40:53.322" v="2"/>
        <pc:sldMkLst>
          <pc:docMk/>
          <pc:sldMk cId="3566244189" sldId="269"/>
        </pc:sldMkLst>
      </pc:sldChg>
      <pc:sldChg chg="modNotesTx">
        <pc:chgData name="Mandy Smoker-Broaddus" userId="98249921-6627-44fb-a584-82a5094d081d" providerId="ADAL" clId="{3B2CCBAA-0932-486A-9C09-8672D4851198}" dt="2022-09-09T22:42:33.387" v="4"/>
        <pc:sldMkLst>
          <pc:docMk/>
          <pc:sldMk cId="2655707592" sldId="271"/>
        </pc:sldMkLst>
      </pc:sldChg>
      <pc:sldChg chg="modNotesTx">
        <pc:chgData name="Mandy Smoker-Broaddus" userId="98249921-6627-44fb-a584-82a5094d081d" providerId="ADAL" clId="{3B2CCBAA-0932-486A-9C09-8672D4851198}" dt="2022-09-09T22:44:03.250" v="95" actId="20577"/>
        <pc:sldMkLst>
          <pc:docMk/>
          <pc:sldMk cId="314767619" sldId="272"/>
        </pc:sldMkLst>
      </pc:sldChg>
      <pc:sldChg chg="modNotesTx">
        <pc:chgData name="Mandy Smoker-Broaddus" userId="98249921-6627-44fb-a584-82a5094d081d" providerId="ADAL" clId="{3B2CCBAA-0932-486A-9C09-8672D4851198}" dt="2022-09-09T22:43:55.449" v="79" actId="20577"/>
        <pc:sldMkLst>
          <pc:docMk/>
          <pc:sldMk cId="3572797392" sldId="273"/>
        </pc:sldMkLst>
      </pc:sldChg>
      <pc:sldChg chg="modNotesTx">
        <pc:chgData name="Mandy Smoker-Broaddus" userId="98249921-6627-44fb-a584-82a5094d081d" providerId="ADAL" clId="{3B2CCBAA-0932-486A-9C09-8672D4851198}" dt="2022-09-09T22:44:19.053" v="96"/>
        <pc:sldMkLst>
          <pc:docMk/>
          <pc:sldMk cId="3242201835" sldId="274"/>
        </pc:sldMkLst>
      </pc:sldChg>
      <pc:sldChg chg="modNotesTx">
        <pc:chgData name="Mandy Smoker-Broaddus" userId="98249921-6627-44fb-a584-82a5094d081d" providerId="ADAL" clId="{3B2CCBAA-0932-486A-9C09-8672D4851198}" dt="2022-09-09T22:44:34.674" v="97"/>
        <pc:sldMkLst>
          <pc:docMk/>
          <pc:sldMk cId="845459111" sldId="275"/>
        </pc:sldMkLst>
      </pc:sldChg>
    </pc:docChg>
  </pc:docChgLst>
  <pc:docChgLst>
    <pc:chgData name="Valerie Brodnikova" userId="8cc92941-ad6a-4ef3-bb01-a71e95f3817c" providerId="ADAL" clId="{77101551-A81B-5041-86BA-8FDDA9D3028A}"/>
    <pc:docChg chg="undo custSel addSld delSld modSld sldOrd">
      <pc:chgData name="Valerie Brodnikova" userId="8cc92941-ad6a-4ef3-bb01-a71e95f3817c" providerId="ADAL" clId="{77101551-A81B-5041-86BA-8FDDA9D3028A}" dt="2022-09-07T18:39:41.301" v="499" actId="1038"/>
      <pc:docMkLst>
        <pc:docMk/>
      </pc:docMkLst>
      <pc:sldChg chg="modSp mod">
        <pc:chgData name="Valerie Brodnikova" userId="8cc92941-ad6a-4ef3-bb01-a71e95f3817c" providerId="ADAL" clId="{77101551-A81B-5041-86BA-8FDDA9D3028A}" dt="2022-09-07T17:47:27.611" v="28" actId="20577"/>
        <pc:sldMkLst>
          <pc:docMk/>
          <pc:sldMk cId="2465692573" sldId="256"/>
        </pc:sldMkLst>
        <pc:spChg chg="mod">
          <ac:chgData name="Valerie Brodnikova" userId="8cc92941-ad6a-4ef3-bb01-a71e95f3817c" providerId="ADAL" clId="{77101551-A81B-5041-86BA-8FDDA9D3028A}" dt="2022-09-07T17:47:27.611" v="28" actId="20577"/>
          <ac:spMkLst>
            <pc:docMk/>
            <pc:sldMk cId="2465692573" sldId="256"/>
            <ac:spMk id="2" creationId="{924BF42B-A8A6-084F-B760-3D87678251D6}"/>
          </ac:spMkLst>
        </pc:spChg>
      </pc:sldChg>
      <pc:sldChg chg="del">
        <pc:chgData name="Valerie Brodnikova" userId="8cc92941-ad6a-4ef3-bb01-a71e95f3817c" providerId="ADAL" clId="{77101551-A81B-5041-86BA-8FDDA9D3028A}" dt="2022-09-07T18:34:40.350" v="442" actId="2696"/>
        <pc:sldMkLst>
          <pc:docMk/>
          <pc:sldMk cId="1093428145" sldId="260"/>
        </pc:sldMkLst>
      </pc:sldChg>
      <pc:sldChg chg="addSp delSp modSp mod modNotesTx">
        <pc:chgData name="Valerie Brodnikova" userId="8cc92941-ad6a-4ef3-bb01-a71e95f3817c" providerId="ADAL" clId="{77101551-A81B-5041-86BA-8FDDA9D3028A}" dt="2022-09-07T17:53:17.971" v="85" actId="1035"/>
        <pc:sldMkLst>
          <pc:docMk/>
          <pc:sldMk cId="3335169440" sldId="263"/>
        </pc:sldMkLst>
        <pc:spChg chg="mod">
          <ac:chgData name="Valerie Brodnikova" userId="8cc92941-ad6a-4ef3-bb01-a71e95f3817c" providerId="ADAL" clId="{77101551-A81B-5041-86BA-8FDDA9D3028A}" dt="2022-09-07T17:48:00.958" v="40" actId="20577"/>
          <ac:spMkLst>
            <pc:docMk/>
            <pc:sldMk cId="3335169440" sldId="263"/>
            <ac:spMk id="2" creationId="{B3156BC1-41A2-4E98-84AC-C0E4E33A9C0B}"/>
          </ac:spMkLst>
        </pc:spChg>
        <pc:spChg chg="mod">
          <ac:chgData name="Valerie Brodnikova" userId="8cc92941-ad6a-4ef3-bb01-a71e95f3817c" providerId="ADAL" clId="{77101551-A81B-5041-86BA-8FDDA9D3028A}" dt="2022-09-07T17:48:23.936" v="42" actId="14100"/>
          <ac:spMkLst>
            <pc:docMk/>
            <pc:sldMk cId="3335169440" sldId="263"/>
            <ac:spMk id="6" creationId="{E2F08278-6EA5-4B27-865E-FE34792394D6}"/>
          </ac:spMkLst>
        </pc:spChg>
        <pc:picChg chg="add mod">
          <ac:chgData name="Valerie Brodnikova" userId="8cc92941-ad6a-4ef3-bb01-a71e95f3817c" providerId="ADAL" clId="{77101551-A81B-5041-86BA-8FDDA9D3028A}" dt="2022-09-07T17:53:17.971" v="85" actId="1035"/>
          <ac:picMkLst>
            <pc:docMk/>
            <pc:sldMk cId="3335169440" sldId="263"/>
            <ac:picMk id="4" creationId="{FACDB2D8-36A3-42DA-D7C3-115D0A46C082}"/>
          </ac:picMkLst>
        </pc:picChg>
        <pc:picChg chg="del">
          <ac:chgData name="Valerie Brodnikova" userId="8cc92941-ad6a-4ef3-bb01-a71e95f3817c" providerId="ADAL" clId="{77101551-A81B-5041-86BA-8FDDA9D3028A}" dt="2022-09-07T17:47:49.325" v="37" actId="478"/>
          <ac:picMkLst>
            <pc:docMk/>
            <pc:sldMk cId="3335169440" sldId="263"/>
            <ac:picMk id="7" creationId="{F0C733F4-FC31-4AB6-B20D-C7DCB9345029}"/>
          </ac:picMkLst>
        </pc:picChg>
        <pc:picChg chg="del">
          <ac:chgData name="Valerie Brodnikova" userId="8cc92941-ad6a-4ef3-bb01-a71e95f3817c" providerId="ADAL" clId="{77101551-A81B-5041-86BA-8FDDA9D3028A}" dt="2022-09-07T17:47:48.828" v="36" actId="478"/>
          <ac:picMkLst>
            <pc:docMk/>
            <pc:sldMk cId="3335169440" sldId="263"/>
            <ac:picMk id="9" creationId="{617239A3-C1B6-414D-A818-0F6FDC7A1D31}"/>
          </ac:picMkLst>
        </pc:picChg>
      </pc:sldChg>
      <pc:sldChg chg="del">
        <pc:chgData name="Valerie Brodnikova" userId="8cc92941-ad6a-4ef3-bb01-a71e95f3817c" providerId="ADAL" clId="{77101551-A81B-5041-86BA-8FDDA9D3028A}" dt="2022-09-07T18:24:05.749" v="227" actId="2696"/>
        <pc:sldMkLst>
          <pc:docMk/>
          <pc:sldMk cId="1086710812" sldId="264"/>
        </pc:sldMkLst>
      </pc:sldChg>
      <pc:sldChg chg="addSp delSp modSp mod modNotesTx">
        <pc:chgData name="Valerie Brodnikova" userId="8cc92941-ad6a-4ef3-bb01-a71e95f3817c" providerId="ADAL" clId="{77101551-A81B-5041-86BA-8FDDA9D3028A}" dt="2022-09-07T18:31:25.270" v="411" actId="948"/>
        <pc:sldMkLst>
          <pc:docMk/>
          <pc:sldMk cId="2832664827" sldId="266"/>
        </pc:sldMkLst>
        <pc:spChg chg="mod">
          <ac:chgData name="Valerie Brodnikova" userId="8cc92941-ad6a-4ef3-bb01-a71e95f3817c" providerId="ADAL" clId="{77101551-A81B-5041-86BA-8FDDA9D3028A}" dt="2022-09-07T18:27:51.069" v="303" actId="16037"/>
          <ac:spMkLst>
            <pc:docMk/>
            <pc:sldMk cId="2832664827" sldId="266"/>
            <ac:spMk id="10" creationId="{3844CF24-C1F7-8143-9218-7033C4CA2171}"/>
          </ac:spMkLst>
        </pc:spChg>
        <pc:spChg chg="mod">
          <ac:chgData name="Valerie Brodnikova" userId="8cc92941-ad6a-4ef3-bb01-a71e95f3817c" providerId="ADAL" clId="{77101551-A81B-5041-86BA-8FDDA9D3028A}" dt="2022-09-07T18:31:25.270" v="411" actId="948"/>
          <ac:spMkLst>
            <pc:docMk/>
            <pc:sldMk cId="2832664827" sldId="266"/>
            <ac:spMk id="13" creationId="{3BDF5534-1EB8-4AC4-A2FC-7A1C4833301A}"/>
          </ac:spMkLst>
        </pc:spChg>
        <pc:picChg chg="add mod modCrop">
          <ac:chgData name="Valerie Brodnikova" userId="8cc92941-ad6a-4ef3-bb01-a71e95f3817c" providerId="ADAL" clId="{77101551-A81B-5041-86BA-8FDDA9D3028A}" dt="2022-09-07T18:27:16.702" v="302" actId="14100"/>
          <ac:picMkLst>
            <pc:docMk/>
            <pc:sldMk cId="2832664827" sldId="266"/>
            <ac:picMk id="2" creationId="{0E56CB18-AC9E-DC92-C197-861C0F91FDB8}"/>
          </ac:picMkLst>
        </pc:picChg>
        <pc:picChg chg="del mod">
          <ac:chgData name="Valerie Brodnikova" userId="8cc92941-ad6a-4ef3-bb01-a71e95f3817c" providerId="ADAL" clId="{77101551-A81B-5041-86BA-8FDDA9D3028A}" dt="2022-09-07T18:24:31.159" v="245" actId="478"/>
          <ac:picMkLst>
            <pc:docMk/>
            <pc:sldMk cId="2832664827" sldId="266"/>
            <ac:picMk id="3" creationId="{7A415169-3F94-CA47-9C67-69A1710F2F2E}"/>
          </ac:picMkLst>
        </pc:picChg>
      </pc:sldChg>
      <pc:sldChg chg="del">
        <pc:chgData name="Valerie Brodnikova" userId="8cc92941-ad6a-4ef3-bb01-a71e95f3817c" providerId="ADAL" clId="{77101551-A81B-5041-86BA-8FDDA9D3028A}" dt="2022-09-07T18:34:40.350" v="442" actId="2696"/>
        <pc:sldMkLst>
          <pc:docMk/>
          <pc:sldMk cId="3935246371" sldId="267"/>
        </pc:sldMkLst>
      </pc:sldChg>
      <pc:sldChg chg="del">
        <pc:chgData name="Valerie Brodnikova" userId="8cc92941-ad6a-4ef3-bb01-a71e95f3817c" providerId="ADAL" clId="{77101551-A81B-5041-86BA-8FDDA9D3028A}" dt="2022-09-07T18:34:40.350" v="442" actId="2696"/>
        <pc:sldMkLst>
          <pc:docMk/>
          <pc:sldMk cId="3389374324" sldId="268"/>
        </pc:sldMkLst>
      </pc:sldChg>
      <pc:sldChg chg="modSp add del mod">
        <pc:chgData name="Valerie Brodnikova" userId="8cc92941-ad6a-4ef3-bb01-a71e95f3817c" providerId="ADAL" clId="{77101551-A81B-5041-86BA-8FDDA9D3028A}" dt="2022-09-07T17:47:46.593" v="35"/>
        <pc:sldMkLst>
          <pc:docMk/>
          <pc:sldMk cId="615490121" sldId="269"/>
        </pc:sldMkLst>
        <pc:spChg chg="mod">
          <ac:chgData name="Valerie Brodnikova" userId="8cc92941-ad6a-4ef3-bb01-a71e95f3817c" providerId="ADAL" clId="{77101551-A81B-5041-86BA-8FDDA9D3028A}" dt="2022-09-07T17:47:46.593" v="35"/>
          <ac:spMkLst>
            <pc:docMk/>
            <pc:sldMk cId="615490121" sldId="269"/>
            <ac:spMk id="10" creationId="{0C6ECD5A-8925-4922-B344-B172898952C2}"/>
          </ac:spMkLst>
        </pc:spChg>
      </pc:sldChg>
      <pc:sldChg chg="modSp add mod">
        <pc:chgData name="Valerie Brodnikova" userId="8cc92941-ad6a-4ef3-bb01-a71e95f3817c" providerId="ADAL" clId="{77101551-A81B-5041-86BA-8FDDA9D3028A}" dt="2022-09-07T18:01:42.983" v="130" actId="1037"/>
        <pc:sldMkLst>
          <pc:docMk/>
          <pc:sldMk cId="3566244189" sldId="269"/>
        </pc:sldMkLst>
        <pc:spChg chg="mod">
          <ac:chgData name="Valerie Brodnikova" userId="8cc92941-ad6a-4ef3-bb01-a71e95f3817c" providerId="ADAL" clId="{77101551-A81B-5041-86BA-8FDDA9D3028A}" dt="2022-09-07T17:53:34.057" v="102" actId="20577"/>
          <ac:spMkLst>
            <pc:docMk/>
            <pc:sldMk cId="3566244189" sldId="269"/>
            <ac:spMk id="2" creationId="{B3156BC1-41A2-4E98-84AC-C0E4E33A9C0B}"/>
          </ac:spMkLst>
        </pc:spChg>
        <pc:picChg chg="mod">
          <ac:chgData name="Valerie Brodnikova" userId="8cc92941-ad6a-4ef3-bb01-a71e95f3817c" providerId="ADAL" clId="{77101551-A81B-5041-86BA-8FDDA9D3028A}" dt="2022-09-07T18:01:42.983" v="130" actId="1037"/>
          <ac:picMkLst>
            <pc:docMk/>
            <pc:sldMk cId="3566244189" sldId="269"/>
            <ac:picMk id="4" creationId="{FACDB2D8-36A3-42DA-D7C3-115D0A46C082}"/>
          </ac:picMkLst>
        </pc:picChg>
      </pc:sldChg>
      <pc:sldChg chg="addSp delSp modSp add mod ord">
        <pc:chgData name="Valerie Brodnikova" userId="8cc92941-ad6a-4ef3-bb01-a71e95f3817c" providerId="ADAL" clId="{77101551-A81B-5041-86BA-8FDDA9D3028A}" dt="2022-09-07T18:23:55.943" v="226" actId="1035"/>
        <pc:sldMkLst>
          <pc:docMk/>
          <pc:sldMk cId="2092459323" sldId="270"/>
        </pc:sldMkLst>
        <pc:spChg chg="mod">
          <ac:chgData name="Valerie Brodnikova" userId="8cc92941-ad6a-4ef3-bb01-a71e95f3817c" providerId="ADAL" clId="{77101551-A81B-5041-86BA-8FDDA9D3028A}" dt="2022-09-07T18:20:25.494" v="134" actId="20577"/>
          <ac:spMkLst>
            <pc:docMk/>
            <pc:sldMk cId="2092459323" sldId="270"/>
            <ac:spMk id="2" creationId="{B3156BC1-41A2-4E98-84AC-C0E4E33A9C0B}"/>
          </ac:spMkLst>
        </pc:spChg>
        <pc:spChg chg="add mod">
          <ac:chgData name="Valerie Brodnikova" userId="8cc92941-ad6a-4ef3-bb01-a71e95f3817c" providerId="ADAL" clId="{77101551-A81B-5041-86BA-8FDDA9D3028A}" dt="2022-09-07T18:22:47.099" v="167" actId="1076"/>
          <ac:spMkLst>
            <pc:docMk/>
            <pc:sldMk cId="2092459323" sldId="270"/>
            <ac:spMk id="3" creationId="{0481CAD8-9DC2-25D3-FB33-7A93563A901A}"/>
          </ac:spMkLst>
        </pc:spChg>
        <pc:spChg chg="add mod">
          <ac:chgData name="Valerie Brodnikova" userId="8cc92941-ad6a-4ef3-bb01-a71e95f3817c" providerId="ADAL" clId="{77101551-A81B-5041-86BA-8FDDA9D3028A}" dt="2022-09-07T18:22:47.099" v="167" actId="1076"/>
          <ac:spMkLst>
            <pc:docMk/>
            <pc:sldMk cId="2092459323" sldId="270"/>
            <ac:spMk id="5" creationId="{48FB7C6B-CAB7-FDF8-3A23-91898E17CD37}"/>
          </ac:spMkLst>
        </pc:spChg>
        <pc:spChg chg="add mod">
          <ac:chgData name="Valerie Brodnikova" userId="8cc92941-ad6a-4ef3-bb01-a71e95f3817c" providerId="ADAL" clId="{77101551-A81B-5041-86BA-8FDDA9D3028A}" dt="2022-09-07T18:23:55.943" v="226" actId="1035"/>
          <ac:spMkLst>
            <pc:docMk/>
            <pc:sldMk cId="2092459323" sldId="270"/>
            <ac:spMk id="11" creationId="{5D0C141C-17D1-D1B9-AF6E-D4DF98879E2A}"/>
          </ac:spMkLst>
        </pc:spChg>
        <pc:picChg chg="del">
          <ac:chgData name="Valerie Brodnikova" userId="8cc92941-ad6a-4ef3-bb01-a71e95f3817c" providerId="ADAL" clId="{77101551-A81B-5041-86BA-8FDDA9D3028A}" dt="2022-09-07T18:20:42.325" v="136" actId="478"/>
          <ac:picMkLst>
            <pc:docMk/>
            <pc:sldMk cId="2092459323" sldId="270"/>
            <ac:picMk id="4" creationId="{FACDB2D8-36A3-42DA-D7C3-115D0A46C082}"/>
          </ac:picMkLst>
        </pc:picChg>
        <pc:picChg chg="add mod">
          <ac:chgData name="Valerie Brodnikova" userId="8cc92941-ad6a-4ef3-bb01-a71e95f3817c" providerId="ADAL" clId="{77101551-A81B-5041-86BA-8FDDA9D3028A}" dt="2022-09-07T18:22:47.099" v="167" actId="1076"/>
          <ac:picMkLst>
            <pc:docMk/>
            <pc:sldMk cId="2092459323" sldId="270"/>
            <ac:picMk id="8" creationId="{9ED7A074-710B-91CD-E302-CC05C47D82DF}"/>
          </ac:picMkLst>
        </pc:picChg>
        <pc:picChg chg="add mod">
          <ac:chgData name="Valerie Brodnikova" userId="8cc92941-ad6a-4ef3-bb01-a71e95f3817c" providerId="ADAL" clId="{77101551-A81B-5041-86BA-8FDDA9D3028A}" dt="2022-09-07T18:22:47.099" v="167" actId="1076"/>
          <ac:picMkLst>
            <pc:docMk/>
            <pc:sldMk cId="2092459323" sldId="270"/>
            <ac:picMk id="10" creationId="{3917407C-6C7D-B96A-5099-5FDE492D3D64}"/>
          </ac:picMkLst>
        </pc:picChg>
      </pc:sldChg>
      <pc:sldChg chg="modSp add del mod">
        <pc:chgData name="Valerie Brodnikova" userId="8cc92941-ad6a-4ef3-bb01-a71e95f3817c" providerId="ADAL" clId="{77101551-A81B-5041-86BA-8FDDA9D3028A}" dt="2022-09-07T17:47:46.593" v="35"/>
        <pc:sldMkLst>
          <pc:docMk/>
          <pc:sldMk cId="327754289" sldId="271"/>
        </pc:sldMkLst>
        <pc:spChg chg="mod">
          <ac:chgData name="Valerie Brodnikova" userId="8cc92941-ad6a-4ef3-bb01-a71e95f3817c" providerId="ADAL" clId="{77101551-A81B-5041-86BA-8FDDA9D3028A}" dt="2022-09-07T17:47:46.593" v="35"/>
          <ac:spMkLst>
            <pc:docMk/>
            <pc:sldMk cId="327754289" sldId="271"/>
            <ac:spMk id="5" creationId="{299F7E9A-9365-4066-93DF-3D44020A944F}"/>
          </ac:spMkLst>
        </pc:spChg>
      </pc:sldChg>
      <pc:sldChg chg="addSp delSp modSp add mod">
        <pc:chgData name="Valerie Brodnikova" userId="8cc92941-ad6a-4ef3-bb01-a71e95f3817c" providerId="ADAL" clId="{77101551-A81B-5041-86BA-8FDDA9D3028A}" dt="2022-09-07T18:38:31.165" v="473" actId="14100"/>
        <pc:sldMkLst>
          <pc:docMk/>
          <pc:sldMk cId="2655707592" sldId="271"/>
        </pc:sldMkLst>
        <pc:spChg chg="mod">
          <ac:chgData name="Valerie Brodnikova" userId="8cc92941-ad6a-4ef3-bb01-a71e95f3817c" providerId="ADAL" clId="{77101551-A81B-5041-86BA-8FDDA9D3028A}" dt="2022-09-07T18:38:04.732" v="465" actId="13926"/>
          <ac:spMkLst>
            <pc:docMk/>
            <pc:sldMk cId="2655707592" sldId="271"/>
            <ac:spMk id="10" creationId="{3844CF24-C1F7-8143-9218-7033C4CA2171}"/>
          </ac:spMkLst>
        </pc:spChg>
        <pc:spChg chg="mod">
          <ac:chgData name="Valerie Brodnikova" userId="8cc92941-ad6a-4ef3-bb01-a71e95f3817c" providerId="ADAL" clId="{77101551-A81B-5041-86BA-8FDDA9D3028A}" dt="2022-09-07T18:31:15.904" v="410" actId="948"/>
          <ac:spMkLst>
            <pc:docMk/>
            <pc:sldMk cId="2655707592" sldId="271"/>
            <ac:spMk id="13" creationId="{3BDF5534-1EB8-4AC4-A2FC-7A1C4833301A}"/>
          </ac:spMkLst>
        </pc:spChg>
        <pc:spChg chg="mod">
          <ac:chgData name="Valerie Brodnikova" userId="8cc92941-ad6a-4ef3-bb01-a71e95f3817c" providerId="ADAL" clId="{77101551-A81B-5041-86BA-8FDDA9D3028A}" dt="2022-09-07T18:28:36.626" v="307"/>
          <ac:spMkLst>
            <pc:docMk/>
            <pc:sldMk cId="2655707592" sldId="271"/>
            <ac:spMk id="17" creationId="{63C8FAFE-145B-4B79-9D02-CAF218A6BC3C}"/>
          </ac:spMkLst>
        </pc:spChg>
        <pc:picChg chg="del">
          <ac:chgData name="Valerie Brodnikova" userId="8cc92941-ad6a-4ef3-bb01-a71e95f3817c" providerId="ADAL" clId="{77101551-A81B-5041-86BA-8FDDA9D3028A}" dt="2022-09-07T18:28:30.445" v="306" actId="478"/>
          <ac:picMkLst>
            <pc:docMk/>
            <pc:sldMk cId="2655707592" sldId="271"/>
            <ac:picMk id="2" creationId="{0E56CB18-AC9E-DC92-C197-861C0F91FDB8}"/>
          </ac:picMkLst>
        </pc:picChg>
        <pc:picChg chg="add mod modCrop">
          <ac:chgData name="Valerie Brodnikova" userId="8cc92941-ad6a-4ef3-bb01-a71e95f3817c" providerId="ADAL" clId="{77101551-A81B-5041-86BA-8FDDA9D3028A}" dt="2022-09-07T18:38:31.165" v="473" actId="14100"/>
          <ac:picMkLst>
            <pc:docMk/>
            <pc:sldMk cId="2655707592" sldId="271"/>
            <ac:picMk id="3" creationId="{36F47531-D22F-EA2C-5AED-3D00C2EFA358}"/>
          </ac:picMkLst>
        </pc:picChg>
      </pc:sldChg>
      <pc:sldChg chg="add del">
        <pc:chgData name="Valerie Brodnikova" userId="8cc92941-ad6a-4ef3-bb01-a71e95f3817c" providerId="ADAL" clId="{77101551-A81B-5041-86BA-8FDDA9D3028A}" dt="2022-09-07T17:47:46.593" v="35"/>
        <pc:sldMkLst>
          <pc:docMk/>
          <pc:sldMk cId="209452682" sldId="272"/>
        </pc:sldMkLst>
      </pc:sldChg>
      <pc:sldChg chg="addSp delSp modSp add mod">
        <pc:chgData name="Valerie Brodnikova" userId="8cc92941-ad6a-4ef3-bb01-a71e95f3817c" providerId="ADAL" clId="{77101551-A81B-5041-86BA-8FDDA9D3028A}" dt="2022-09-07T18:31:07.535" v="409" actId="948"/>
        <pc:sldMkLst>
          <pc:docMk/>
          <pc:sldMk cId="314767619" sldId="272"/>
        </pc:sldMkLst>
        <pc:spChg chg="add mod">
          <ac:chgData name="Valerie Brodnikova" userId="8cc92941-ad6a-4ef3-bb01-a71e95f3817c" providerId="ADAL" clId="{77101551-A81B-5041-86BA-8FDDA9D3028A}" dt="2022-09-07T18:30:47.838" v="407" actId="1038"/>
          <ac:spMkLst>
            <pc:docMk/>
            <pc:sldMk cId="314767619" sldId="272"/>
            <ac:spMk id="4" creationId="{B250153B-C9FC-5776-D7A8-E3AFE01F54E4}"/>
          </ac:spMkLst>
        </pc:spChg>
        <pc:spChg chg="mod">
          <ac:chgData name="Valerie Brodnikova" userId="8cc92941-ad6a-4ef3-bb01-a71e95f3817c" providerId="ADAL" clId="{77101551-A81B-5041-86BA-8FDDA9D3028A}" dt="2022-09-07T18:30:07.759" v="342"/>
          <ac:spMkLst>
            <pc:docMk/>
            <pc:sldMk cId="314767619" sldId="272"/>
            <ac:spMk id="10" creationId="{3844CF24-C1F7-8143-9218-7033C4CA2171}"/>
          </ac:spMkLst>
        </pc:spChg>
        <pc:spChg chg="mod">
          <ac:chgData name="Valerie Brodnikova" userId="8cc92941-ad6a-4ef3-bb01-a71e95f3817c" providerId="ADAL" clId="{77101551-A81B-5041-86BA-8FDDA9D3028A}" dt="2022-09-07T18:31:07.535" v="409" actId="948"/>
          <ac:spMkLst>
            <pc:docMk/>
            <pc:sldMk cId="314767619" sldId="272"/>
            <ac:spMk id="13" creationId="{3BDF5534-1EB8-4AC4-A2FC-7A1C4833301A}"/>
          </ac:spMkLst>
        </pc:spChg>
        <pc:spChg chg="mod">
          <ac:chgData name="Valerie Brodnikova" userId="8cc92941-ad6a-4ef3-bb01-a71e95f3817c" providerId="ADAL" clId="{77101551-A81B-5041-86BA-8FDDA9D3028A}" dt="2022-09-07T18:29:41.759" v="325"/>
          <ac:spMkLst>
            <pc:docMk/>
            <pc:sldMk cId="314767619" sldId="272"/>
            <ac:spMk id="17" creationId="{63C8FAFE-145B-4B79-9D02-CAF218A6BC3C}"/>
          </ac:spMkLst>
        </pc:spChg>
        <pc:picChg chg="add mod">
          <ac:chgData name="Valerie Brodnikova" userId="8cc92941-ad6a-4ef3-bb01-a71e95f3817c" providerId="ADAL" clId="{77101551-A81B-5041-86BA-8FDDA9D3028A}" dt="2022-09-07T18:30:47.838" v="407" actId="1038"/>
          <ac:picMkLst>
            <pc:docMk/>
            <pc:sldMk cId="314767619" sldId="272"/>
            <ac:picMk id="2" creationId="{3D1E37C2-2B76-4C02-DBE8-21C312EE0594}"/>
          </ac:picMkLst>
        </pc:picChg>
        <pc:picChg chg="del">
          <ac:chgData name="Valerie Brodnikova" userId="8cc92941-ad6a-4ef3-bb01-a71e95f3817c" providerId="ADAL" clId="{77101551-A81B-5041-86BA-8FDDA9D3028A}" dt="2022-09-07T18:30:10.685" v="343" actId="478"/>
          <ac:picMkLst>
            <pc:docMk/>
            <pc:sldMk cId="314767619" sldId="272"/>
            <ac:picMk id="3" creationId="{36F47531-D22F-EA2C-5AED-3D00C2EFA358}"/>
          </ac:picMkLst>
        </pc:picChg>
      </pc:sldChg>
      <pc:sldChg chg="addSp delSp modSp add mod">
        <pc:chgData name="Valerie Brodnikova" userId="8cc92941-ad6a-4ef3-bb01-a71e95f3817c" providerId="ADAL" clId="{77101551-A81B-5041-86BA-8FDDA9D3028A}" dt="2022-09-07T18:34:22.432" v="441" actId="1076"/>
        <pc:sldMkLst>
          <pc:docMk/>
          <pc:sldMk cId="3572797392" sldId="273"/>
        </pc:sldMkLst>
        <pc:spChg chg="del">
          <ac:chgData name="Valerie Brodnikova" userId="8cc92941-ad6a-4ef3-bb01-a71e95f3817c" providerId="ADAL" clId="{77101551-A81B-5041-86BA-8FDDA9D3028A}" dt="2022-09-07T18:31:51.104" v="415" actId="478"/>
          <ac:spMkLst>
            <pc:docMk/>
            <pc:sldMk cId="3572797392" sldId="273"/>
            <ac:spMk id="4" creationId="{B250153B-C9FC-5776-D7A8-E3AFE01F54E4}"/>
          </ac:spMkLst>
        </pc:spChg>
        <pc:spChg chg="mod">
          <ac:chgData name="Valerie Brodnikova" userId="8cc92941-ad6a-4ef3-bb01-a71e95f3817c" providerId="ADAL" clId="{77101551-A81B-5041-86BA-8FDDA9D3028A}" dt="2022-09-07T18:34:08.032" v="437" actId="13926"/>
          <ac:spMkLst>
            <pc:docMk/>
            <pc:sldMk cId="3572797392" sldId="273"/>
            <ac:spMk id="10" creationId="{3844CF24-C1F7-8143-9218-7033C4CA2171}"/>
          </ac:spMkLst>
        </pc:spChg>
        <pc:spChg chg="mod">
          <ac:chgData name="Valerie Brodnikova" userId="8cc92941-ad6a-4ef3-bb01-a71e95f3817c" providerId="ADAL" clId="{77101551-A81B-5041-86BA-8FDDA9D3028A}" dt="2022-09-07T18:34:20.233" v="440" actId="14100"/>
          <ac:spMkLst>
            <pc:docMk/>
            <pc:sldMk cId="3572797392" sldId="273"/>
            <ac:spMk id="13" creationId="{3BDF5534-1EB8-4AC4-A2FC-7A1C4833301A}"/>
          </ac:spMkLst>
        </pc:spChg>
        <pc:spChg chg="mod">
          <ac:chgData name="Valerie Brodnikova" userId="8cc92941-ad6a-4ef3-bb01-a71e95f3817c" providerId="ADAL" clId="{77101551-A81B-5041-86BA-8FDDA9D3028A}" dt="2022-09-07T18:31:58.501" v="423" actId="20577"/>
          <ac:spMkLst>
            <pc:docMk/>
            <pc:sldMk cId="3572797392" sldId="273"/>
            <ac:spMk id="17" creationId="{63C8FAFE-145B-4B79-9D02-CAF218A6BC3C}"/>
          </ac:spMkLst>
        </pc:spChg>
        <pc:picChg chg="del mod">
          <ac:chgData name="Valerie Brodnikova" userId="8cc92941-ad6a-4ef3-bb01-a71e95f3817c" providerId="ADAL" clId="{77101551-A81B-5041-86BA-8FDDA9D3028A}" dt="2022-09-07T18:31:49.312" v="414" actId="478"/>
          <ac:picMkLst>
            <pc:docMk/>
            <pc:sldMk cId="3572797392" sldId="273"/>
            <ac:picMk id="2" creationId="{3D1E37C2-2B76-4C02-DBE8-21C312EE0594}"/>
          </ac:picMkLst>
        </pc:picChg>
        <pc:picChg chg="add mod">
          <ac:chgData name="Valerie Brodnikova" userId="8cc92941-ad6a-4ef3-bb01-a71e95f3817c" providerId="ADAL" clId="{77101551-A81B-5041-86BA-8FDDA9D3028A}" dt="2022-09-07T18:34:22.432" v="441" actId="1076"/>
          <ac:picMkLst>
            <pc:docMk/>
            <pc:sldMk cId="3572797392" sldId="273"/>
            <ac:picMk id="3" creationId="{ADAE1D74-FCC4-2890-D6D8-67F639E4CF81}"/>
          </ac:picMkLst>
        </pc:picChg>
      </pc:sldChg>
      <pc:sldChg chg="addSp delSp modSp add mod">
        <pc:chgData name="Valerie Brodnikova" userId="8cc92941-ad6a-4ef3-bb01-a71e95f3817c" providerId="ADAL" clId="{77101551-A81B-5041-86BA-8FDDA9D3028A}" dt="2022-09-07T18:37:51.666" v="452" actId="1076"/>
        <pc:sldMkLst>
          <pc:docMk/>
          <pc:sldMk cId="3242201835" sldId="274"/>
        </pc:sldMkLst>
        <pc:spChg chg="add del mod">
          <ac:chgData name="Valerie Brodnikova" userId="8cc92941-ad6a-4ef3-bb01-a71e95f3817c" providerId="ADAL" clId="{77101551-A81B-5041-86BA-8FDDA9D3028A}" dt="2022-09-07T18:37:40.771" v="446" actId="478"/>
          <ac:spMkLst>
            <pc:docMk/>
            <pc:sldMk cId="3242201835" sldId="274"/>
            <ac:spMk id="4" creationId="{10BCBE21-CE3F-F9D1-D3F7-F643F64ABFE3}"/>
          </ac:spMkLst>
        </pc:spChg>
        <pc:spChg chg="del">
          <ac:chgData name="Valerie Brodnikova" userId="8cc92941-ad6a-4ef3-bb01-a71e95f3817c" providerId="ADAL" clId="{77101551-A81B-5041-86BA-8FDDA9D3028A}" dt="2022-09-07T18:37:42.301" v="447" actId="478"/>
          <ac:spMkLst>
            <pc:docMk/>
            <pc:sldMk cId="3242201835" sldId="274"/>
            <ac:spMk id="10" creationId="{3844CF24-C1F7-8143-9218-7033C4CA2171}"/>
          </ac:spMkLst>
        </pc:spChg>
        <pc:spChg chg="del">
          <ac:chgData name="Valerie Brodnikova" userId="8cc92941-ad6a-4ef3-bb01-a71e95f3817c" providerId="ADAL" clId="{77101551-A81B-5041-86BA-8FDDA9D3028A}" dt="2022-09-07T18:37:39.129" v="445" actId="478"/>
          <ac:spMkLst>
            <pc:docMk/>
            <pc:sldMk cId="3242201835" sldId="274"/>
            <ac:spMk id="13" creationId="{3BDF5534-1EB8-4AC4-A2FC-7A1C4833301A}"/>
          </ac:spMkLst>
        </pc:spChg>
        <pc:spChg chg="mod">
          <ac:chgData name="Valerie Brodnikova" userId="8cc92941-ad6a-4ef3-bb01-a71e95f3817c" providerId="ADAL" clId="{77101551-A81B-5041-86BA-8FDDA9D3028A}" dt="2022-09-07T18:37:24.873" v="444"/>
          <ac:spMkLst>
            <pc:docMk/>
            <pc:sldMk cId="3242201835" sldId="274"/>
            <ac:spMk id="17" creationId="{63C8FAFE-145B-4B79-9D02-CAF218A6BC3C}"/>
          </ac:spMkLst>
        </pc:spChg>
        <pc:picChg chg="del">
          <ac:chgData name="Valerie Brodnikova" userId="8cc92941-ad6a-4ef3-bb01-a71e95f3817c" providerId="ADAL" clId="{77101551-A81B-5041-86BA-8FDDA9D3028A}" dt="2022-09-07T18:37:43.360" v="448" actId="478"/>
          <ac:picMkLst>
            <pc:docMk/>
            <pc:sldMk cId="3242201835" sldId="274"/>
            <ac:picMk id="3" creationId="{ADAE1D74-FCC4-2890-D6D8-67F639E4CF81}"/>
          </ac:picMkLst>
        </pc:picChg>
        <pc:picChg chg="add mod">
          <ac:chgData name="Valerie Brodnikova" userId="8cc92941-ad6a-4ef3-bb01-a71e95f3817c" providerId="ADAL" clId="{77101551-A81B-5041-86BA-8FDDA9D3028A}" dt="2022-09-07T18:37:51.666" v="452" actId="1076"/>
          <ac:picMkLst>
            <pc:docMk/>
            <pc:sldMk cId="3242201835" sldId="274"/>
            <ac:picMk id="5" creationId="{B283D5F1-E005-6EC7-9856-288DE42E5F00}"/>
          </ac:picMkLst>
        </pc:picChg>
      </pc:sldChg>
      <pc:sldChg chg="addSp delSp modSp add mod ord">
        <pc:chgData name="Valerie Brodnikova" userId="8cc92941-ad6a-4ef3-bb01-a71e95f3817c" providerId="ADAL" clId="{77101551-A81B-5041-86BA-8FDDA9D3028A}" dt="2022-09-07T18:39:41.301" v="499" actId="1038"/>
        <pc:sldMkLst>
          <pc:docMk/>
          <pc:sldMk cId="845459111" sldId="275"/>
        </pc:sldMkLst>
        <pc:spChg chg="del">
          <ac:chgData name="Valerie Brodnikova" userId="8cc92941-ad6a-4ef3-bb01-a71e95f3817c" providerId="ADAL" clId="{77101551-A81B-5041-86BA-8FDDA9D3028A}" dt="2022-09-07T18:38:58.029" v="479" actId="478"/>
          <ac:spMkLst>
            <pc:docMk/>
            <pc:sldMk cId="845459111" sldId="275"/>
            <ac:spMk id="4" creationId="{B250153B-C9FC-5776-D7A8-E3AFE01F54E4}"/>
          </ac:spMkLst>
        </pc:spChg>
        <pc:spChg chg="mod">
          <ac:chgData name="Valerie Brodnikova" userId="8cc92941-ad6a-4ef3-bb01-a71e95f3817c" providerId="ADAL" clId="{77101551-A81B-5041-86BA-8FDDA9D3028A}" dt="2022-09-07T18:39:07.928" v="481"/>
          <ac:spMkLst>
            <pc:docMk/>
            <pc:sldMk cId="845459111" sldId="275"/>
            <ac:spMk id="10" creationId="{3844CF24-C1F7-8143-9218-7033C4CA2171}"/>
          </ac:spMkLst>
        </pc:spChg>
        <pc:spChg chg="mod">
          <ac:chgData name="Valerie Brodnikova" userId="8cc92941-ad6a-4ef3-bb01-a71e95f3817c" providerId="ADAL" clId="{77101551-A81B-5041-86BA-8FDDA9D3028A}" dt="2022-09-07T18:39:29.446" v="490" actId="20577"/>
          <ac:spMkLst>
            <pc:docMk/>
            <pc:sldMk cId="845459111" sldId="275"/>
            <ac:spMk id="13" creationId="{3BDF5534-1EB8-4AC4-A2FC-7A1C4833301A}"/>
          </ac:spMkLst>
        </pc:spChg>
        <pc:spChg chg="mod">
          <ac:chgData name="Valerie Brodnikova" userId="8cc92941-ad6a-4ef3-bb01-a71e95f3817c" providerId="ADAL" clId="{77101551-A81B-5041-86BA-8FDDA9D3028A}" dt="2022-09-07T18:38:52.092" v="476"/>
          <ac:spMkLst>
            <pc:docMk/>
            <pc:sldMk cId="845459111" sldId="275"/>
            <ac:spMk id="17" creationId="{63C8FAFE-145B-4B79-9D02-CAF218A6BC3C}"/>
          </ac:spMkLst>
        </pc:spChg>
        <pc:picChg chg="del mod">
          <ac:chgData name="Valerie Brodnikova" userId="8cc92941-ad6a-4ef3-bb01-a71e95f3817c" providerId="ADAL" clId="{77101551-A81B-5041-86BA-8FDDA9D3028A}" dt="2022-09-07T18:38:55.743" v="478" actId="478"/>
          <ac:picMkLst>
            <pc:docMk/>
            <pc:sldMk cId="845459111" sldId="275"/>
            <ac:picMk id="2" creationId="{3D1E37C2-2B76-4C02-DBE8-21C312EE0594}"/>
          </ac:picMkLst>
        </pc:picChg>
        <pc:picChg chg="add mod">
          <ac:chgData name="Valerie Brodnikova" userId="8cc92941-ad6a-4ef3-bb01-a71e95f3817c" providerId="ADAL" clId="{77101551-A81B-5041-86BA-8FDDA9D3028A}" dt="2022-09-07T18:39:41.301" v="499" actId="1038"/>
          <ac:picMkLst>
            <pc:docMk/>
            <pc:sldMk cId="845459111" sldId="275"/>
            <ac:picMk id="3" creationId="{BA376474-5B53-DA73-5488-F4DE263A0F7D}"/>
          </ac:picMkLst>
        </pc:picChg>
      </pc:sldChg>
      <pc:sldChg chg="add del">
        <pc:chgData name="Valerie Brodnikova" userId="8cc92941-ad6a-4ef3-bb01-a71e95f3817c" providerId="ADAL" clId="{77101551-A81B-5041-86BA-8FDDA9D3028A}" dt="2022-09-07T17:47:46.593" v="35"/>
        <pc:sldMkLst>
          <pc:docMk/>
          <pc:sldMk cId="2326680838" sldId="276"/>
        </pc:sldMkLst>
      </pc:sldChg>
      <pc:sldChg chg="add del">
        <pc:chgData name="Valerie Brodnikova" userId="8cc92941-ad6a-4ef3-bb01-a71e95f3817c" providerId="ADAL" clId="{77101551-A81B-5041-86BA-8FDDA9D3028A}" dt="2022-09-07T17:47:46.593" v="35"/>
        <pc:sldMkLst>
          <pc:docMk/>
          <pc:sldMk cId="625830678" sldId="277"/>
        </pc:sldMkLst>
      </pc:sldChg>
      <pc:sldChg chg="addSp delSp modSp add del mod modClrScheme chgLayout">
        <pc:chgData name="Valerie Brodnikova" userId="8cc92941-ad6a-4ef3-bb01-a71e95f3817c" providerId="ADAL" clId="{77101551-A81B-5041-86BA-8FDDA9D3028A}" dt="2022-09-07T17:47:46.593" v="35"/>
        <pc:sldMkLst>
          <pc:docMk/>
          <pc:sldMk cId="1518071962" sldId="278"/>
        </pc:sldMkLst>
        <pc:spChg chg="add del mod ord">
          <ac:chgData name="Valerie Brodnikova" userId="8cc92941-ad6a-4ef3-bb01-a71e95f3817c" providerId="ADAL" clId="{77101551-A81B-5041-86BA-8FDDA9D3028A}" dt="2022-09-07T17:47:46.008" v="33" actId="700"/>
          <ac:spMkLst>
            <pc:docMk/>
            <pc:sldMk cId="1518071962" sldId="278"/>
            <ac:spMk id="2" creationId="{D815A63D-3AF0-B8CC-538B-69135D9F0F94}"/>
          </ac:spMkLst>
        </pc:spChg>
        <pc:spChg chg="add del mod ord">
          <ac:chgData name="Valerie Brodnikova" userId="8cc92941-ad6a-4ef3-bb01-a71e95f3817c" providerId="ADAL" clId="{77101551-A81B-5041-86BA-8FDDA9D3028A}" dt="2022-09-07T17:47:46.008" v="33" actId="700"/>
          <ac:spMkLst>
            <pc:docMk/>
            <pc:sldMk cId="1518071962" sldId="278"/>
            <ac:spMk id="5" creationId="{60F1F80C-E778-D666-53E2-EB6C45D8C9BE}"/>
          </ac:spMkLst>
        </pc:spChg>
      </pc:sldChg>
      <pc:sldChg chg="add del">
        <pc:chgData name="Valerie Brodnikova" userId="8cc92941-ad6a-4ef3-bb01-a71e95f3817c" providerId="ADAL" clId="{77101551-A81B-5041-86BA-8FDDA9D3028A}" dt="2022-09-07T17:47:46.593" v="35"/>
        <pc:sldMkLst>
          <pc:docMk/>
          <pc:sldMk cId="2374236733" sldId="279"/>
        </pc:sldMkLst>
      </pc:sldChg>
      <pc:sldChg chg="add del">
        <pc:chgData name="Valerie Brodnikova" userId="8cc92941-ad6a-4ef3-bb01-a71e95f3817c" providerId="ADAL" clId="{77101551-A81B-5041-86BA-8FDDA9D3028A}" dt="2022-09-07T17:47:46.593" v="35"/>
        <pc:sldMkLst>
          <pc:docMk/>
          <pc:sldMk cId="3192208934" sldId="281"/>
        </pc:sldMkLst>
      </pc:sldChg>
      <pc:sldChg chg="add del">
        <pc:chgData name="Valerie Brodnikova" userId="8cc92941-ad6a-4ef3-bb01-a71e95f3817c" providerId="ADAL" clId="{77101551-A81B-5041-86BA-8FDDA9D3028A}" dt="2022-09-07T17:47:46.593" v="35"/>
        <pc:sldMkLst>
          <pc:docMk/>
          <pc:sldMk cId="2787575708" sldId="28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1382A92-59A2-E94B-B4EA-B716E7EC92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607B4F-E01A-8E48-AE41-D99831DA8168}" type="datetimeFigureOut">
              <a:rPr lang="en-US" smtClean="0"/>
              <a:t>11/23/22</a:t>
            </a:fld>
            <a:endParaRPr lang="en-US"/>
          </a:p>
        </p:txBody>
      </p:sp>
      <p:sp>
        <p:nvSpPr>
          <p:cNvPr id="4" name="Footer Placeholder 3">
            <a:extLst>
              <a:ext uri="{FF2B5EF4-FFF2-40B4-BE49-F238E27FC236}">
                <a16:creationId xmlns:a16="http://schemas.microsoft.com/office/drawing/2014/main" id="{2204165A-990F-9844-AF2A-DD27509DE9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6E7ED6E-E692-6041-9AB1-996572A88E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542280-914E-1748-9B19-DA3CE3AA6D5C}" type="slidenum">
              <a:rPr lang="en-US" smtClean="0"/>
              <a:t>‹#›</a:t>
            </a:fld>
            <a:endParaRPr lang="en-US"/>
          </a:p>
        </p:txBody>
      </p:sp>
      <p:sp>
        <p:nvSpPr>
          <p:cNvPr id="6" name="Header Placeholder 5">
            <a:extLst>
              <a:ext uri="{FF2B5EF4-FFF2-40B4-BE49-F238E27FC236}">
                <a16:creationId xmlns:a16="http://schemas.microsoft.com/office/drawing/2014/main" id="{BC620CE9-E83C-274A-9319-3CED6B8740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615811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516DC-1FBC-D842-A341-EBAE3AF8F51A}" type="datetimeFigureOut">
              <a:rPr lang="en-US" smtClean="0"/>
              <a:t>11/23/22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A32032-1F54-7041-8EED-BD6D0B7813DA}" type="slidenum">
              <a:rPr lang="en-US" smtClean="0"/>
              <a:t>‹#›</a:t>
            </a:fld>
            <a:endParaRPr lang="en-US"/>
          </a:p>
        </p:txBody>
      </p:sp>
    </p:spTree>
    <p:extLst>
      <p:ext uri="{BB962C8B-B14F-4D97-AF65-F5344CB8AC3E}">
        <p14:creationId xmlns:p14="http://schemas.microsoft.com/office/powerpoint/2010/main" val="3256841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Salmon</a:t>
            </a:r>
            <a:r>
              <a:rPr lang="en-US" dirty="0"/>
              <a:t> is the common name for several species of ray-finned fish in the family </a:t>
            </a:r>
            <a:r>
              <a:rPr lang="en-US" i="1" dirty="0"/>
              <a:t>Salmonidae</a:t>
            </a:r>
            <a:r>
              <a:rPr lang="en-US" dirty="0"/>
              <a:t> that are native to the rivers and streams flowing into both the North Atlantic and Pacific oceans. Salmon are typically—but not always—</a:t>
            </a:r>
            <a:r>
              <a:rPr lang="en-US" i="1" dirty="0"/>
              <a:t>anadromous</a:t>
            </a:r>
            <a:r>
              <a:rPr lang="en-US" dirty="0"/>
              <a:t>, which means they hatch in fresh water, migrate to the ocean, then return to fresh water to reproduce. That means they depend on many different habitats—or ”homes”—throughout their lives. Salmon are often called a </a:t>
            </a:r>
            <a:r>
              <a:rPr lang="en-US" i="1" dirty="0"/>
              <a:t>keystone species</a:t>
            </a:r>
            <a:r>
              <a:rPr lang="en-US" dirty="0"/>
              <a:t>, a living organism that helps sustain an entire ecosystem. Without its keystone species, an ecosystem would be very different or even disappear, as no other species can fill the missing niche. That is, without salmon, many other animals can’t find the nutrition that they need to be healthy and thrive in their homes. </a:t>
            </a:r>
          </a:p>
        </p:txBody>
      </p:sp>
      <p:sp>
        <p:nvSpPr>
          <p:cNvPr id="4" name="Slide Number Placeholder 3"/>
          <p:cNvSpPr>
            <a:spLocks noGrp="1"/>
          </p:cNvSpPr>
          <p:nvPr>
            <p:ph type="sldNum" sz="quarter" idx="5"/>
          </p:nvPr>
        </p:nvSpPr>
        <p:spPr/>
        <p:txBody>
          <a:bodyPr/>
          <a:lstStyle/>
          <a:p>
            <a:fld id="{62D8B2FC-7F27-4EDD-A7F5-A4950CA5B38A}" type="slidenum">
              <a:rPr lang="en-US" smtClean="0"/>
              <a:t>2</a:t>
            </a:fld>
            <a:endParaRPr lang="en-US"/>
          </a:p>
        </p:txBody>
      </p:sp>
    </p:spTree>
    <p:extLst>
      <p:ext uri="{BB962C8B-B14F-4D97-AF65-F5344CB8AC3E}">
        <p14:creationId xmlns:p14="http://schemas.microsoft.com/office/powerpoint/2010/main" val="2840918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Removing barriers</a:t>
            </a:r>
            <a:r>
              <a:rPr lang="en-US" dirty="0"/>
              <a:t> refers to demolishing, removing, adjusting, or improving water-control infrastructure that hinders or prevents salmon (and other fish) from moving up or down stream. Barriers include large structures such as dams and smaller structures such as culverts under roadways. For example, many dams have fish ladders that help fish swim up and over or around dams. Ask students if they have ever seen a fish ladder, such as the one at Bonneville Dam.</a:t>
            </a:r>
          </a:p>
          <a:p>
            <a:endParaRPr lang="en-US" dirty="0"/>
          </a:p>
          <a:p>
            <a:r>
              <a:rPr lang="en-US" i="1" dirty="0"/>
              <a:t>Adding (or removing) soil</a:t>
            </a:r>
            <a:r>
              <a:rPr lang="en-US" dirty="0"/>
              <a:t> can reshape a stream or river channel to improve fish passage and/or restore the waterway to its original (or at least a more natural) shape and flow. Adding soil might add more curves to a channelized river or stream, slowing down the current and creating pools and places where salmon can rest, find food, and spawn. Removing soil might remove fill dirt to restore a flood plain, get rid of polluted soil, or restore a stream or river to its original or a more natural shape. </a:t>
            </a:r>
          </a:p>
          <a:p>
            <a:endParaRPr lang="en-US" dirty="0"/>
          </a:p>
          <a:p>
            <a:r>
              <a:rPr lang="en-US" i="1" dirty="0"/>
              <a:t>Adding logs</a:t>
            </a:r>
            <a:r>
              <a:rPr lang="en-US" dirty="0"/>
              <a:t> creates pools that protect young salmon from predators, provide rest stops for migrating salmon, and support populations of insects that salmon like to eat.</a:t>
            </a:r>
          </a:p>
          <a:p>
            <a:endParaRPr lang="en-US" dirty="0"/>
          </a:p>
          <a:p>
            <a:r>
              <a:rPr lang="en-US" i="1" dirty="0"/>
              <a:t>Adding rocks (boulders and gravel)</a:t>
            </a:r>
            <a:r>
              <a:rPr lang="en-US" dirty="0"/>
              <a:t> improves salmon habitat by slowing the stream or river flow to provide rest stops for salmon (boulders) and provide them with nesting material for building their </a:t>
            </a:r>
            <a:r>
              <a:rPr lang="en-US" dirty="0" err="1"/>
              <a:t>redds</a:t>
            </a:r>
            <a:r>
              <a:rPr lang="en-US" dirty="0"/>
              <a:t> for spawning (gravel). Boulders may also be used to anchor logs in place to redirect water flow and/or provide larger eddies and pools where salmon can rest or hide.</a:t>
            </a:r>
          </a:p>
          <a:p>
            <a:endParaRPr lang="en-US" dirty="0"/>
          </a:p>
          <a:p>
            <a:r>
              <a:rPr lang="en-US" i="1" dirty="0"/>
              <a:t>Adding (or removing) plants</a:t>
            </a:r>
            <a:r>
              <a:rPr lang="en-US" dirty="0"/>
              <a:t> refers to adding grasses, bushes, and trees to provide shade to rivers and streams to keep water temperatures cool, provide hidings spots for young salmon, and host insects for salmon to eat. It may include first removing excessive and/or non-native vegetation to make room for the planting or re-growth of native plant species.</a:t>
            </a:r>
          </a:p>
          <a:p>
            <a:endParaRPr lang="en-US" dirty="0"/>
          </a:p>
        </p:txBody>
      </p:sp>
      <p:sp>
        <p:nvSpPr>
          <p:cNvPr id="4" name="Slide Number Placeholder 3"/>
          <p:cNvSpPr>
            <a:spLocks noGrp="1"/>
          </p:cNvSpPr>
          <p:nvPr>
            <p:ph type="sldNum" sz="quarter" idx="5"/>
          </p:nvPr>
        </p:nvSpPr>
        <p:spPr/>
        <p:txBody>
          <a:bodyPr/>
          <a:lstStyle/>
          <a:p>
            <a:fld id="{62D8B2FC-7F27-4EDD-A7F5-A4950CA5B38A}" type="slidenum">
              <a:rPr lang="en-US" smtClean="0"/>
              <a:t>11</a:t>
            </a:fld>
            <a:endParaRPr lang="en-US"/>
          </a:p>
        </p:txBody>
      </p:sp>
    </p:spTree>
    <p:extLst>
      <p:ext uri="{BB962C8B-B14F-4D97-AF65-F5344CB8AC3E}">
        <p14:creationId xmlns:p14="http://schemas.microsoft.com/office/powerpoint/2010/main" val="3910268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Recognizing the ecological and cultural value of salmon for human life in Oregon, the Confederated Tribes of Siletz Indians and others are collaborating to restore water and land resources to support healthy habitats for salmon throughout their life cycle. Tribal people are guided by their understanding about the best way to care for fish that have been passed down for thousands of years. But Tribal people also recognize that today they can’t repair salmon habitat alone. The Tribe undertakes its own salmon habitat conservation and restoration activities and partners with other Tribes, public and private organizations, and landowners to restore thriving populations of Pacific salmon and a robust and resilient ecology in the Pacific Northwest for the benefit of current and future generations. </a:t>
            </a:r>
          </a:p>
          <a:p>
            <a:endParaRPr lang="en-US" dirty="0"/>
          </a:p>
          <a:p>
            <a:r>
              <a:rPr lang="en-US" dirty="0"/>
              <a:t>Restoring salmon habitat can be hard work! It means undoing decades of harmful modifications to rivers and streams. Making rivers better homes for salmon again often requires using large construction equipment. </a:t>
            </a:r>
            <a:r>
              <a:rPr lang="en-US"/>
              <a:t>Check out this video showing some of the work that the Confederated Tribes of Siletz Indians has been doing in the Coquille River estuary. </a:t>
            </a:r>
          </a:p>
          <a:p>
            <a:endParaRPr lang="en-US"/>
          </a:p>
        </p:txBody>
      </p:sp>
      <p:sp>
        <p:nvSpPr>
          <p:cNvPr id="4" name="Slide Number Placeholder 3"/>
          <p:cNvSpPr>
            <a:spLocks noGrp="1"/>
          </p:cNvSpPr>
          <p:nvPr>
            <p:ph type="sldNum" sz="quarter" idx="5"/>
          </p:nvPr>
        </p:nvSpPr>
        <p:spPr/>
        <p:txBody>
          <a:bodyPr/>
          <a:lstStyle/>
          <a:p>
            <a:fld id="{62D8B2FC-7F27-4EDD-A7F5-A4950CA5B38A}" type="slidenum">
              <a:rPr lang="en-US" smtClean="0"/>
              <a:t>12</a:t>
            </a:fld>
            <a:endParaRPr lang="en-US"/>
          </a:p>
        </p:txBody>
      </p:sp>
    </p:spTree>
    <p:extLst>
      <p:ext uri="{BB962C8B-B14F-4D97-AF65-F5344CB8AC3E}">
        <p14:creationId xmlns:p14="http://schemas.microsoft.com/office/powerpoint/2010/main" val="1685713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0" dirty="0">
                <a:effectLst/>
                <a:latin typeface="Palatino Linotype" panose="02040502050505030304" pitchFamily="18" charset="0"/>
                <a:ea typeface="Calibri" panose="020F0502020204030204" pitchFamily="34" charset="0"/>
                <a:cs typeface="Segoe UI" panose="020B0502040204020203" pitchFamily="34" charset="0"/>
              </a:rPr>
              <a:t>There are five species of Pacific salmon native to Oregon. Three—chinook (or king), chum (or dog), and coho (or silver)—are common. The other two, pink (or humpback) and sockeye (or red), are seen less often, although kokanee, land-locked sockeye salmon, can be found in some Oregon lakes and rivers where natural or human-created barriers prevent them from migrating to the Pacific Ocean. Many Native languages in western Oregon have distinct names for all of the fish runs. For example, Athabaskan- speaking peoples from southern Oregon/northern California call the spring run of Chinook </a:t>
            </a:r>
            <a:r>
              <a:rPr lang="en-US" sz="1800" i="1" dirty="0">
                <a:effectLst/>
                <a:latin typeface="Palatino Linotype" panose="02040502050505030304" pitchFamily="18" charset="0"/>
                <a:ea typeface="Calibri" panose="020F0502020204030204" pitchFamily="34" charset="0"/>
                <a:cs typeface="Segoe UI" panose="020B0502040204020203" pitchFamily="34" charset="0"/>
              </a:rPr>
              <a:t>dan’-dee-</a:t>
            </a:r>
            <a:r>
              <a:rPr lang="en-US" sz="1800" i="1" dirty="0" err="1">
                <a:effectLst/>
                <a:latin typeface="Palatino Linotype" panose="02040502050505030304" pitchFamily="18" charset="0"/>
                <a:ea typeface="Calibri" panose="020F0502020204030204" pitchFamily="34" charset="0"/>
                <a:cs typeface="Segoe UI" panose="020B0502040204020203" pitchFamily="34" charset="0"/>
              </a:rPr>
              <a:t>ni</a:t>
            </a:r>
            <a:r>
              <a:rPr lang="en-US" sz="1800" i="0" dirty="0">
                <a:effectLst/>
                <a:latin typeface="Palatino Linotype" panose="02040502050505030304" pitchFamily="18" charset="0"/>
                <a:ea typeface="Calibri" panose="020F0502020204030204" pitchFamily="34" charset="0"/>
                <a:cs typeface="Segoe UI" panose="020B0502040204020203" pitchFamily="34" charset="0"/>
              </a:rPr>
              <a:t> and the fall run </a:t>
            </a:r>
            <a:r>
              <a:rPr lang="en-US" sz="1800" i="1" dirty="0">
                <a:effectLst/>
                <a:latin typeface="Palatino Linotype" panose="02040502050505030304" pitchFamily="18" charset="0"/>
                <a:ea typeface="Calibri" panose="020F0502020204030204" pitchFamily="34" charset="0"/>
                <a:cs typeface="Segoe UI" panose="020B0502040204020203" pitchFamily="34" charset="0"/>
              </a:rPr>
              <a:t>dan’-</a:t>
            </a:r>
            <a:r>
              <a:rPr lang="en-US" sz="1800" i="1" dirty="0" err="1">
                <a:effectLst/>
                <a:latin typeface="Palatino Linotype" panose="02040502050505030304" pitchFamily="18" charset="0"/>
                <a:ea typeface="Calibri" panose="020F0502020204030204" pitchFamily="34" charset="0"/>
                <a:cs typeface="Segoe UI" panose="020B0502040204020203" pitchFamily="34" charset="0"/>
              </a:rPr>
              <a:t>xvt</a:t>
            </a:r>
            <a:r>
              <a:rPr lang="en-US" sz="1800" i="1" dirty="0">
                <a:effectLst/>
                <a:latin typeface="Palatino Linotype" panose="02040502050505030304" pitchFamily="18" charset="0"/>
                <a:ea typeface="Calibri" panose="020F0502020204030204" pitchFamily="34" charset="0"/>
                <a:cs typeface="Segoe UI" panose="020B0502040204020203" pitchFamily="34" charset="0"/>
              </a:rPr>
              <a:t> </a:t>
            </a:r>
            <a:r>
              <a:rPr lang="en-US" sz="1800" i="1" dirty="0" err="1">
                <a:effectLst/>
                <a:latin typeface="Palatino Linotype" panose="02040502050505030304" pitchFamily="18" charset="0"/>
                <a:ea typeface="Calibri" panose="020F0502020204030204" pitchFamily="34" charset="0"/>
                <a:cs typeface="Segoe UI" panose="020B0502040204020203" pitchFamily="34" charset="0"/>
              </a:rPr>
              <a:t>luu-k'e</a:t>
            </a:r>
            <a:r>
              <a:rPr lang="en-US" sz="1800" i="0" dirty="0">
                <a:effectLst/>
                <a:latin typeface="Palatino Linotype" panose="02040502050505030304" pitchFamily="18" charset="0"/>
                <a:ea typeface="Calibri" panose="020F0502020204030204" pitchFamily="34" charset="0"/>
                <a:cs typeface="Segoe UI" panose="020B0502040204020203" pitchFamily="34" charset="0"/>
              </a:rPr>
              <a:t>. </a:t>
            </a:r>
            <a:endParaRPr lang="en-US" i="0" dirty="0"/>
          </a:p>
        </p:txBody>
      </p:sp>
      <p:sp>
        <p:nvSpPr>
          <p:cNvPr id="4" name="Slide Number Placeholder 3"/>
          <p:cNvSpPr>
            <a:spLocks noGrp="1"/>
          </p:cNvSpPr>
          <p:nvPr>
            <p:ph type="sldNum" sz="quarter" idx="5"/>
          </p:nvPr>
        </p:nvSpPr>
        <p:spPr/>
        <p:txBody>
          <a:bodyPr/>
          <a:lstStyle/>
          <a:p>
            <a:fld id="{62D8B2FC-7F27-4EDD-A7F5-A4950CA5B38A}" type="slidenum">
              <a:rPr lang="en-US" smtClean="0"/>
              <a:t>3</a:t>
            </a:fld>
            <a:endParaRPr lang="en-US"/>
          </a:p>
        </p:txBody>
      </p:sp>
    </p:spTree>
    <p:extLst>
      <p:ext uri="{BB962C8B-B14F-4D97-AF65-F5344CB8AC3E}">
        <p14:creationId xmlns:p14="http://schemas.microsoft.com/office/powerpoint/2010/main" val="1260496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2D8B2FC-7F27-4EDD-A7F5-A4950CA5B38A}" type="slidenum">
              <a:rPr lang="en-US" smtClean="0"/>
              <a:t>4</a:t>
            </a:fld>
            <a:endParaRPr lang="en-US"/>
          </a:p>
        </p:txBody>
      </p:sp>
    </p:spTree>
    <p:extLst>
      <p:ext uri="{BB962C8B-B14F-4D97-AF65-F5344CB8AC3E}">
        <p14:creationId xmlns:p14="http://schemas.microsoft.com/office/powerpoint/2010/main" val="387701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2D8B2FC-7F27-4EDD-A7F5-A4950CA5B38A}" type="slidenum">
              <a:rPr lang="en-US" smtClean="0"/>
              <a:t>5</a:t>
            </a:fld>
            <a:endParaRPr lang="en-US"/>
          </a:p>
        </p:txBody>
      </p:sp>
    </p:spTree>
    <p:extLst>
      <p:ext uri="{BB962C8B-B14F-4D97-AF65-F5344CB8AC3E}">
        <p14:creationId xmlns:p14="http://schemas.microsoft.com/office/powerpoint/2010/main" val="544175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2D8B2FC-7F27-4EDD-A7F5-A4950CA5B38A}" type="slidenum">
              <a:rPr lang="en-US" smtClean="0"/>
              <a:t>6</a:t>
            </a:fld>
            <a:endParaRPr lang="en-US"/>
          </a:p>
        </p:txBody>
      </p:sp>
    </p:spTree>
    <p:extLst>
      <p:ext uri="{BB962C8B-B14F-4D97-AF65-F5344CB8AC3E}">
        <p14:creationId xmlns:p14="http://schemas.microsoft.com/office/powerpoint/2010/main" val="81075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Pacific salmon have been important to humans who live in the Pacific Northwest for thousands of years. Indigenous people in Oregon call salmon a “first food,” one of the traditional sources of nutrition that have sustained Native societies since time immemorial, but salmon are seen as more than just a food source. Many Siletz peoples understand salmon to be their relatives and have passed down important knowledge about the best way to ensure that salmon are treated with respect. This includes teachings about how to not waste fish, when to fish, how much to harvest, and the negative consequences of ignoring these teachings.</a:t>
            </a:r>
          </a:p>
          <a:p>
            <a:endParaRPr lang="en-US" dirty="0"/>
          </a:p>
          <a:p>
            <a:r>
              <a:rPr lang="en-US" dirty="0"/>
              <a:t>For example, many Siletz peoples from western Oregon fished with weirs—fences built across a river that channel fish to one opening as they run—making it easier to catch them. Some of these structures could be quite large, requiring whole families or villages to build, operate, and maintain. Nonetheless, these practices and technologies remained rooted in a value system that emphasized balance, sustainability, and avoiding waste. The people building weirs knew that they had a responsibly not just to catch fish but also to let enough fish pass through to feed villages upriver and to be sure that enough fish would survive the journey to spawn.    </a:t>
            </a:r>
          </a:p>
          <a:p>
            <a:endParaRPr lang="en-US" dirty="0"/>
          </a:p>
          <a:p>
            <a:r>
              <a:rPr lang="en-US" dirty="0"/>
              <a:t>This way of thinking about salmon helped ensure healthy salmon runs for thousands of years. Many oral histories talk about a time when the salmon runs were so plentiful that people could walk across rivers on the backs of the fish. By creating and sustaining this relationship with fish, Tribal people in the Pacific Northwest were able to thrive and prosper. The past and continuing importance of salmon to the Native peoples of Oregon is reflected in the representation of salmon in the logos or emblems of several of the nine federally recognized Tribes in the state, including the Confederated Tribes of Siletz Indians.</a:t>
            </a:r>
          </a:p>
          <a:p>
            <a:endParaRPr lang="en-US" dirty="0"/>
          </a:p>
        </p:txBody>
      </p:sp>
      <p:sp>
        <p:nvSpPr>
          <p:cNvPr id="4" name="Slide Number Placeholder 3"/>
          <p:cNvSpPr>
            <a:spLocks noGrp="1"/>
          </p:cNvSpPr>
          <p:nvPr>
            <p:ph type="sldNum" sz="quarter" idx="5"/>
          </p:nvPr>
        </p:nvSpPr>
        <p:spPr/>
        <p:txBody>
          <a:bodyPr/>
          <a:lstStyle/>
          <a:p>
            <a:fld id="{62D8B2FC-7F27-4EDD-A7F5-A4950CA5B38A}" type="slidenum">
              <a:rPr lang="en-US" smtClean="0"/>
              <a:t>7</a:t>
            </a:fld>
            <a:endParaRPr lang="en-US"/>
          </a:p>
        </p:txBody>
      </p:sp>
    </p:spTree>
    <p:extLst>
      <p:ext uri="{BB962C8B-B14F-4D97-AF65-F5344CB8AC3E}">
        <p14:creationId xmlns:p14="http://schemas.microsoft.com/office/powerpoint/2010/main" val="2410059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0" dirty="0">
                <a:effectLst/>
                <a:latin typeface="Palatino Linotype" panose="02040502050505030304" pitchFamily="18" charset="0"/>
                <a:ea typeface="Calibri" panose="020F0502020204030204" pitchFamily="34" charset="0"/>
                <a:cs typeface="Segoe UI" panose="020B0502040204020203" pitchFamily="34" charset="0"/>
              </a:rPr>
              <a:t>In the late 1700s, explorers, fur traders, and settlers began coming to the Pacific Coast. Like the Native peoples, they also saw the value of salmon. However, settlers brought a different understanding of the natural world that ultimately caused harmful impacts to salmon and the Native peoples who depended on them. Settlers came from a society that saw the land, waterways, plants, and animals as “natural resources”—assets to be owned and controlled by individuals and “developed” to become more “productive.” Settlers pushed Native people away from their homes and made it illegal for Indigenous people to fish in the ways that they had for generations. Settlers established canneries to process salmon to be eaten around the world, introducing industrial technologies and a profit-seeking mindset to the salmon fishing that led to overharvest. Other industries decimated the habitats that salmon rely on to spawn and grow by polluting the water, straightening river and stream channels, damming rivers, and removing plants along the riverbank. In just a couple of generations, settlers managed to all but destroy one of the most productive fisheries the world has ever known. </a:t>
            </a:r>
            <a:endParaRPr lang="en-US" i="0" dirty="0"/>
          </a:p>
        </p:txBody>
      </p:sp>
      <p:sp>
        <p:nvSpPr>
          <p:cNvPr id="4" name="Slide Number Placeholder 3"/>
          <p:cNvSpPr>
            <a:spLocks noGrp="1"/>
          </p:cNvSpPr>
          <p:nvPr>
            <p:ph type="sldNum" sz="quarter" idx="5"/>
          </p:nvPr>
        </p:nvSpPr>
        <p:spPr/>
        <p:txBody>
          <a:bodyPr/>
          <a:lstStyle/>
          <a:p>
            <a:fld id="{62D8B2FC-7F27-4EDD-A7F5-A4950CA5B38A}" type="slidenum">
              <a:rPr lang="en-US" smtClean="0"/>
              <a:t>8</a:t>
            </a:fld>
            <a:endParaRPr lang="en-US"/>
          </a:p>
        </p:txBody>
      </p:sp>
    </p:spTree>
    <p:extLst>
      <p:ext uri="{BB962C8B-B14F-4D97-AF65-F5344CB8AC3E}">
        <p14:creationId xmlns:p14="http://schemas.microsoft.com/office/powerpoint/2010/main" val="3540795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2D8B2FC-7F27-4EDD-A7F5-A4950CA5B38A}" type="slidenum">
              <a:rPr lang="en-US" smtClean="0"/>
              <a:t>9</a:t>
            </a:fld>
            <a:endParaRPr lang="en-US"/>
          </a:p>
        </p:txBody>
      </p:sp>
    </p:spTree>
    <p:extLst>
      <p:ext uri="{BB962C8B-B14F-4D97-AF65-F5344CB8AC3E}">
        <p14:creationId xmlns:p14="http://schemas.microsoft.com/office/powerpoint/2010/main" val="2325071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D8B2FC-7F27-4EDD-A7F5-A4950CA5B38A}" type="slidenum">
              <a:rPr lang="en-US" smtClean="0"/>
              <a:t>10</a:t>
            </a:fld>
            <a:endParaRPr lang="en-US"/>
          </a:p>
        </p:txBody>
      </p:sp>
    </p:spTree>
    <p:extLst>
      <p:ext uri="{BB962C8B-B14F-4D97-AF65-F5344CB8AC3E}">
        <p14:creationId xmlns:p14="http://schemas.microsoft.com/office/powerpoint/2010/main" val="3697507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FC9FC1-764D-4B44-91A3-F099B13B3DA1}"/>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a:t>Header goes here</a:t>
            </a:r>
          </a:p>
        </p:txBody>
      </p:sp>
    </p:spTree>
    <p:extLst>
      <p:ext uri="{BB962C8B-B14F-4D97-AF65-F5344CB8AC3E}">
        <p14:creationId xmlns:p14="http://schemas.microsoft.com/office/powerpoint/2010/main" val="2746987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20DC6B-F0C6-1F4A-A6CA-E0ED4F42A45B}"/>
              </a:ext>
            </a:extLst>
          </p:cNvPr>
          <p:cNvSpPr>
            <a:spLocks noGrp="1"/>
          </p:cNvSpPr>
          <p:nvPr>
            <p:ph idx="1"/>
          </p:nvPr>
        </p:nvSpPr>
        <p:spPr>
          <a:xfrm>
            <a:off x="1004046" y="1825625"/>
            <a:ext cx="986117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465C4486-4B87-6A42-827E-8E1B5D29D0C2}"/>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a:t>Header goes here</a:t>
            </a:r>
          </a:p>
        </p:txBody>
      </p:sp>
    </p:spTree>
    <p:extLst>
      <p:ext uri="{BB962C8B-B14F-4D97-AF65-F5344CB8AC3E}">
        <p14:creationId xmlns:p14="http://schemas.microsoft.com/office/powerpoint/2010/main" val="2533002960"/>
      </p:ext>
    </p:extLst>
  </p:cSld>
  <p:clrMapOvr>
    <a:masterClrMapping/>
  </p:clrMapOvr>
  <p:extLst>
    <p:ext uri="{DCECCB84-F9BA-43D5-87BE-67443E8EF086}">
      <p15:sldGuideLst xmlns:p15="http://schemas.microsoft.com/office/powerpoint/2012/main">
        <p15:guide id="1" orient="horz" pos="1152" userDrawn="1">
          <p15:clr>
            <a:srgbClr val="FBAE40"/>
          </p15:clr>
        </p15:guide>
        <p15:guide id="2" orient="horz" pos="312" userDrawn="1">
          <p15:clr>
            <a:srgbClr val="FBAE40"/>
          </p15:clr>
        </p15:guide>
        <p15:guide id="3" pos="6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2E3643-BE44-9A40-B13C-C20C0E576FAF}"/>
              </a:ext>
            </a:extLst>
          </p:cNvPr>
          <p:cNvSpPr>
            <a:spLocks noGrp="1"/>
          </p:cNvSpPr>
          <p:nvPr>
            <p:ph type="ctrTitle" hasCustomPrompt="1"/>
          </p:nvPr>
        </p:nvSpPr>
        <p:spPr>
          <a:xfrm>
            <a:off x="967946" y="2480073"/>
            <a:ext cx="9144000" cy="1655806"/>
          </a:xfrm>
          <a:prstGeom prst="rect">
            <a:avLst/>
          </a:prstGeom>
        </p:spPr>
        <p:txBody>
          <a:bodyPr lIns="0" tIns="0" rIns="0" bIns="0" anchor="t" anchorCtr="0">
            <a:noAutofit/>
          </a:bodyPr>
          <a:lstStyle>
            <a:lvl1pPr>
              <a:defRPr sz="6000">
                <a:solidFill>
                  <a:srgbClr val="2C6754"/>
                </a:solidFill>
              </a:defRPr>
            </a:lvl1pPr>
          </a:lstStyle>
          <a:p>
            <a:pPr algn="l"/>
            <a:r>
              <a:rPr lang="en-US"/>
              <a:t>Title</a:t>
            </a:r>
          </a:p>
        </p:txBody>
      </p:sp>
    </p:spTree>
    <p:extLst>
      <p:ext uri="{BB962C8B-B14F-4D97-AF65-F5344CB8AC3E}">
        <p14:creationId xmlns:p14="http://schemas.microsoft.com/office/powerpoint/2010/main" val="4177468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8F4644-8671-9F4C-BB8E-F21EE43B9F5B}"/>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a:t>Header goes here</a:t>
            </a:r>
          </a:p>
        </p:txBody>
      </p:sp>
      <p:sp>
        <p:nvSpPr>
          <p:cNvPr id="8" name="Title 1">
            <a:extLst>
              <a:ext uri="{FF2B5EF4-FFF2-40B4-BE49-F238E27FC236}">
                <a16:creationId xmlns:a16="http://schemas.microsoft.com/office/drawing/2014/main" id="{5D147E33-80AE-2A44-A5B1-C8FFCCA49685}"/>
              </a:ext>
            </a:extLst>
          </p:cNvPr>
          <p:cNvSpPr txBox="1">
            <a:spLocks/>
          </p:cNvSpPr>
          <p:nvPr userDrawn="1"/>
        </p:nvSpPr>
        <p:spPr>
          <a:xfrm>
            <a:off x="1004046" y="2400300"/>
            <a:ext cx="9484660" cy="3205370"/>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pP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incididunt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labore</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et dolore magna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aliqua</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Ut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enim</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ad minim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veniam</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quis</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nostrud</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exercitation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ullamco</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laboris</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nisi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aliquip</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ex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ea</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commodo</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consequat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a:t>
            </a:r>
          </a:p>
          <a:p>
            <a:pPr algn="l"/>
            <a:endParaRPr lang="en-US" sz="3200">
              <a:solidFill>
                <a:schemeClr val="tx1">
                  <a:lumMod val="75000"/>
                  <a:lumOff val="25000"/>
                </a:schemeClr>
              </a:solidFill>
              <a:latin typeface="Helvetica Neue Light" panose="02000403000000020004" pitchFamily="2" charset="0"/>
              <a:ea typeface="Helvetica Neue Light" panose="02000403000000020004" pitchFamily="2" charset="0"/>
            </a:endParaRPr>
          </a:p>
          <a:p>
            <a:pPr algn="l"/>
            <a:endParaRPr lang="en-US" sz="320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484616802"/>
      </p:ext>
    </p:extLst>
  </p:cSld>
  <p:clrMapOvr>
    <a:masterClrMapping/>
  </p:clrMapOvr>
  <p:extLst>
    <p:ext uri="{DCECCB84-F9BA-43D5-87BE-67443E8EF086}">
      <p15:sldGuideLst xmlns:p15="http://schemas.microsoft.com/office/powerpoint/2012/main">
        <p15:guide id="1" orient="horz" pos="1512" userDrawn="1">
          <p15:clr>
            <a:srgbClr val="FBAE40"/>
          </p15:clr>
        </p15:guide>
        <p15:guide id="2" orient="horz" pos="312" userDrawn="1">
          <p15:clr>
            <a:srgbClr val="FBAE40"/>
          </p15:clr>
        </p15:guide>
        <p15:guide id="3" pos="6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8F4644-8671-9F4C-BB8E-F21EE43B9F5B}"/>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a:t>Header goes here</a:t>
            </a:r>
          </a:p>
        </p:txBody>
      </p:sp>
      <p:sp>
        <p:nvSpPr>
          <p:cNvPr id="4" name="Title 1">
            <a:extLst>
              <a:ext uri="{FF2B5EF4-FFF2-40B4-BE49-F238E27FC236}">
                <a16:creationId xmlns:a16="http://schemas.microsoft.com/office/drawing/2014/main" id="{60B204CB-F132-9845-8A82-AE290FD8A871}"/>
              </a:ext>
            </a:extLst>
          </p:cNvPr>
          <p:cNvSpPr txBox="1">
            <a:spLocks/>
          </p:cNvSpPr>
          <p:nvPr userDrawn="1"/>
        </p:nvSpPr>
        <p:spPr>
          <a:xfrm>
            <a:off x="1004046" y="2401824"/>
            <a:ext cx="9292893" cy="3791448"/>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marL="457200" indent="-457200" algn="l">
              <a:lnSpc>
                <a:spcPct val="100000"/>
              </a:lnSpc>
              <a:spcAft>
                <a:spcPts val="1200"/>
              </a:spcAft>
              <a:buFont typeface="Arial" panose="020B0604020202020204" pitchFamily="34" charset="0"/>
              <a:buChar char="•"/>
            </a:pP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a:t>
            </a:r>
          </a:p>
          <a:p>
            <a:pPr marL="457200" indent="-457200" algn="l">
              <a:lnSpc>
                <a:spcPct val="100000"/>
              </a:lnSpc>
              <a:spcAft>
                <a:spcPts val="1200"/>
              </a:spcAft>
              <a:buFont typeface="Arial" panose="020B0604020202020204" pitchFamily="34" charset="0"/>
              <a:buChar char="•"/>
            </a:pP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a:t>
            </a:r>
          </a:p>
          <a:p>
            <a:pPr marL="457200" indent="-457200" algn="l">
              <a:lnSpc>
                <a:spcPct val="100000"/>
              </a:lnSpc>
              <a:spcAft>
                <a:spcPts val="1200"/>
              </a:spcAft>
              <a:buFont typeface="Arial" panose="020B0604020202020204" pitchFamily="34" charset="0"/>
              <a:buChar char="•"/>
            </a:pP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a:t>
            </a:r>
          </a:p>
        </p:txBody>
      </p:sp>
    </p:spTree>
    <p:extLst>
      <p:ext uri="{BB962C8B-B14F-4D97-AF65-F5344CB8AC3E}">
        <p14:creationId xmlns:p14="http://schemas.microsoft.com/office/powerpoint/2010/main" val="2155880779"/>
      </p:ext>
    </p:extLst>
  </p:cSld>
  <p:clrMapOvr>
    <a:masterClrMapping/>
  </p:clrMapOvr>
  <p:extLst>
    <p:ext uri="{DCECCB84-F9BA-43D5-87BE-67443E8EF086}">
      <p15:sldGuideLst xmlns:p15="http://schemas.microsoft.com/office/powerpoint/2012/main">
        <p15:guide id="1" orient="horz" pos="1512">
          <p15:clr>
            <a:srgbClr val="FBAE40"/>
          </p15:clr>
        </p15:guide>
        <p15:guide id="2" orient="horz" pos="312">
          <p15:clr>
            <a:srgbClr val="FBAE40"/>
          </p15:clr>
        </p15:guide>
        <p15:guide id="3" pos="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223E14-6CE7-BF4E-AAD5-05A4122466C2}"/>
              </a:ext>
            </a:extLst>
          </p:cNvPr>
          <p:cNvSpPr>
            <a:spLocks noGrp="1"/>
          </p:cNvSpPr>
          <p:nvPr>
            <p:ph type="ctrTitle" hasCustomPrompt="1"/>
          </p:nvPr>
        </p:nvSpPr>
        <p:spPr>
          <a:xfrm>
            <a:off x="4512364" y="495300"/>
            <a:ext cx="6689036" cy="1474177"/>
          </a:xfrm>
        </p:spPr>
        <p:txBody>
          <a:bodyPr lIns="0" tIns="0" rIns="0" bIns="0" anchor="t" anchorCtr="0">
            <a:noAutofit/>
          </a:bodyPr>
          <a:lstStyle/>
          <a:p>
            <a:pPr algn="r"/>
            <a:r>
              <a:rPr lang="en-US" sz="4400"/>
              <a:t>Header goes here</a:t>
            </a:r>
          </a:p>
        </p:txBody>
      </p:sp>
      <p:sp>
        <p:nvSpPr>
          <p:cNvPr id="8" name="Title 1">
            <a:extLst>
              <a:ext uri="{FF2B5EF4-FFF2-40B4-BE49-F238E27FC236}">
                <a16:creationId xmlns:a16="http://schemas.microsoft.com/office/drawing/2014/main" id="{0B522221-339B-1A4B-B612-71A1CA43D774}"/>
              </a:ext>
            </a:extLst>
          </p:cNvPr>
          <p:cNvSpPr txBox="1">
            <a:spLocks/>
          </p:cNvSpPr>
          <p:nvPr userDrawn="1"/>
        </p:nvSpPr>
        <p:spPr>
          <a:xfrm>
            <a:off x="4651513" y="2400300"/>
            <a:ext cx="6549887" cy="3722203"/>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r">
              <a:lnSpc>
                <a:spcPct val="110000"/>
              </a:lnSpc>
            </a:pP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incididunt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labore</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et dolore magna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aliqua</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Ut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enim</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ad minim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veniam</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quis</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nostrud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exercitation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ullamco</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laboris</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nisi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aliquip</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ex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ea</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commodo</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consequat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a:t>
            </a:r>
          </a:p>
          <a:p>
            <a:pPr algn="r"/>
            <a:endParaRPr lang="en-US" sz="2800">
              <a:solidFill>
                <a:schemeClr val="tx1">
                  <a:lumMod val="75000"/>
                  <a:lumOff val="25000"/>
                </a:schemeClr>
              </a:solidFill>
              <a:latin typeface="Helvetica Neue Light" panose="02000403000000020004" pitchFamily="2" charset="0"/>
              <a:ea typeface="Helvetica Neue Light" panose="02000403000000020004" pitchFamily="2" charset="0"/>
            </a:endParaRPr>
          </a:p>
          <a:p>
            <a:pPr algn="r"/>
            <a:endParaRPr lang="en-US" sz="280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pic>
        <p:nvPicPr>
          <p:cNvPr id="9" name="Picture 8">
            <a:extLst>
              <a:ext uri="{FF2B5EF4-FFF2-40B4-BE49-F238E27FC236}">
                <a16:creationId xmlns:a16="http://schemas.microsoft.com/office/drawing/2014/main" id="{1860A9AE-8C6D-D74D-BB8E-0FA4DA9CB2FF}"/>
              </a:ext>
            </a:extLst>
          </p:cNvPr>
          <p:cNvPicPr>
            <a:picLocks noChangeAspect="1"/>
          </p:cNvPicPr>
          <p:nvPr userDrawn="1"/>
        </p:nvPicPr>
        <p:blipFill rotWithShape="1">
          <a:blip r:embed="rId2"/>
          <a:srcRect l="30663" r="28923"/>
          <a:stretch/>
        </p:blipFill>
        <p:spPr>
          <a:xfrm>
            <a:off x="-139148" y="-30370"/>
            <a:ext cx="4194314" cy="6918739"/>
          </a:xfrm>
          <a:prstGeom prst="rect">
            <a:avLst/>
          </a:prstGeom>
        </p:spPr>
      </p:pic>
    </p:spTree>
    <p:extLst>
      <p:ext uri="{BB962C8B-B14F-4D97-AF65-F5344CB8AC3E}">
        <p14:creationId xmlns:p14="http://schemas.microsoft.com/office/powerpoint/2010/main" val="2253498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63A49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522803-E98B-6C4E-8362-A40CA90B27AC}"/>
              </a:ext>
            </a:extLst>
          </p:cNvPr>
          <p:cNvSpPr>
            <a:spLocks noGrp="1"/>
          </p:cNvSpPr>
          <p:nvPr>
            <p:ph type="ctrTitle" hasCustomPrompt="1"/>
          </p:nvPr>
        </p:nvSpPr>
        <p:spPr>
          <a:xfrm>
            <a:off x="990600" y="2400300"/>
            <a:ext cx="7855226" cy="2117912"/>
          </a:xfrm>
        </p:spPr>
        <p:txBody>
          <a:bodyPr lIns="0" tIns="0" rIns="0" bIns="0" anchor="t" anchorCtr="0">
            <a:noAutofit/>
          </a:bodyPr>
          <a:lstStyle/>
          <a:p>
            <a:pPr algn="l"/>
            <a:r>
              <a:rPr lang="en-US" sz="4800">
                <a:solidFill>
                  <a:schemeClr val="bg1"/>
                </a:solidFill>
              </a:rPr>
              <a:t>Divider section header goes here</a:t>
            </a:r>
          </a:p>
        </p:txBody>
      </p:sp>
      <p:cxnSp>
        <p:nvCxnSpPr>
          <p:cNvPr id="4" name="Straight Connector 3">
            <a:extLst>
              <a:ext uri="{FF2B5EF4-FFF2-40B4-BE49-F238E27FC236}">
                <a16:creationId xmlns:a16="http://schemas.microsoft.com/office/drawing/2014/main" id="{4D94EE6C-309C-8241-9796-B41E3B97EEF1}"/>
              </a:ext>
            </a:extLst>
          </p:cNvPr>
          <p:cNvCxnSpPr>
            <a:cxnSpLocks/>
          </p:cNvCxnSpPr>
          <p:nvPr userDrawn="1"/>
        </p:nvCxnSpPr>
        <p:spPr>
          <a:xfrm>
            <a:off x="990600" y="2163233"/>
            <a:ext cx="1196009"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076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63A49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6B578-CF4B-DF47-9B27-E182C9A375C3}"/>
              </a:ext>
            </a:extLst>
          </p:cNvPr>
          <p:cNvPicPr>
            <a:picLocks noChangeAspect="1"/>
          </p:cNvPicPr>
          <p:nvPr userDrawn="1"/>
        </p:nvPicPr>
        <p:blipFill rotWithShape="1">
          <a:blip r:embed="rId2"/>
          <a:srcRect l="-143" t="2970" r="277" b="12298"/>
          <a:stretch/>
        </p:blipFill>
        <p:spPr>
          <a:xfrm>
            <a:off x="-111370" y="-82062"/>
            <a:ext cx="12414739" cy="7022124"/>
          </a:xfrm>
          <a:prstGeom prst="rect">
            <a:avLst/>
          </a:prstGeom>
        </p:spPr>
      </p:pic>
      <p:sp>
        <p:nvSpPr>
          <p:cNvPr id="6" name="Title 1">
            <a:extLst>
              <a:ext uri="{FF2B5EF4-FFF2-40B4-BE49-F238E27FC236}">
                <a16:creationId xmlns:a16="http://schemas.microsoft.com/office/drawing/2014/main" id="{E5F2B2CA-92F2-FC42-B600-734D92EFDAF3}"/>
              </a:ext>
            </a:extLst>
          </p:cNvPr>
          <p:cNvSpPr>
            <a:spLocks noGrp="1"/>
          </p:cNvSpPr>
          <p:nvPr>
            <p:ph type="ctrTitle"/>
          </p:nvPr>
        </p:nvSpPr>
        <p:spPr>
          <a:xfrm>
            <a:off x="990600" y="495300"/>
            <a:ext cx="9861176" cy="1286608"/>
          </a:xfrm>
        </p:spPr>
        <p:txBody>
          <a:bodyPr lIns="0" tIns="0" rIns="0" bIns="0" anchor="t" anchorCtr="0">
            <a:noAutofit/>
          </a:bodyPr>
          <a:lstStyle/>
          <a:p>
            <a:pPr algn="l"/>
            <a:r>
              <a:rPr lang="en-US" sz="4400">
                <a:solidFill>
                  <a:schemeClr val="bg1"/>
                </a:solidFill>
              </a:rPr>
              <a:t>Header goes here</a:t>
            </a:r>
          </a:p>
        </p:txBody>
      </p:sp>
    </p:spTree>
    <p:extLst>
      <p:ext uri="{BB962C8B-B14F-4D97-AF65-F5344CB8AC3E}">
        <p14:creationId xmlns:p14="http://schemas.microsoft.com/office/powerpoint/2010/main" val="4167526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11/23/22</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935443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D87286-3C60-194F-A3FA-589D786D1F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D821537-F67A-AD4B-961C-8E36928C081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7103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3" r:id="rId6"/>
    <p:sldLayoutId id="2147483655" r:id="rId7"/>
    <p:sldLayoutId id="2147483661" r:id="rId8"/>
    <p:sldLayoutId id="2147483662" r:id="rId9"/>
  </p:sldLayoutIdLst>
  <p:txStyles>
    <p:titleStyle>
      <a:lvl1pPr algn="l" defTabSz="914400" rtl="0" eaLnBrk="1" latinLnBrk="0" hangingPunct="1">
        <a:lnSpc>
          <a:spcPct val="90000"/>
        </a:lnSpc>
        <a:spcBef>
          <a:spcPct val="0"/>
        </a:spcBef>
        <a:buNone/>
        <a:defRPr sz="4400" b="0" i="0" kern="1200">
          <a:solidFill>
            <a:srgbClr val="2C6754"/>
          </a:solidFill>
          <a:latin typeface="Arial" panose="020B0604020202020204" pitchFamily="34" charset="0"/>
          <a:ea typeface="Helvetica Neue Medium" panose="02000503000000020004" pitchFamily="2"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reflectionsfromthefence.blogspot.com/2015/06/bonneville-fish-hatchery-oregon-fish.html" TargetMode="Externa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hyperlink" Target="https://youtu.be/Dgyta4TDaEc"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mp3"/><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9.jpeg"/><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2.mp3"/><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hyperlink" Target="https://youtu.be/2xG6waimZnI"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A9AA7D6-9CC3-7B4F-B371-010AB127EE2C}"/>
              </a:ext>
            </a:extLst>
          </p:cNvPr>
          <p:cNvPicPr>
            <a:picLocks noChangeAspect="1"/>
          </p:cNvPicPr>
          <p:nvPr/>
        </p:nvPicPr>
        <p:blipFill>
          <a:blip r:embed="rId2"/>
          <a:stretch>
            <a:fillRect/>
          </a:stretch>
        </p:blipFill>
        <p:spPr>
          <a:xfrm>
            <a:off x="-24896" y="5185140"/>
            <a:ext cx="12239709" cy="1699136"/>
          </a:xfrm>
          <a:prstGeom prst="rect">
            <a:avLst/>
          </a:prstGeom>
        </p:spPr>
      </p:pic>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990599" y="2357564"/>
            <a:ext cx="10668001" cy="1499733"/>
          </a:xfrm>
        </p:spPr>
        <p:txBody>
          <a:bodyPr lIns="0" tIns="0" rIns="0" bIns="0" anchor="t" anchorCtr="0">
            <a:noAutofit/>
          </a:bodyPr>
          <a:lstStyle/>
          <a:p>
            <a:r>
              <a:rPr lang="en-US" sz="2400" b="1" dirty="0">
                <a:solidFill>
                  <a:srgbClr val="63A49F"/>
                </a:solidFill>
                <a:latin typeface="Helvetica Neue"/>
                <a:ea typeface="Helvetica Neue" panose="02000503000000020004" pitchFamily="2" charset="0"/>
                <a:cs typeface="Helvetica Neue" panose="02000503000000020004" pitchFamily="2" charset="0"/>
              </a:rPr>
              <a:t>GRADE 5 </a:t>
            </a:r>
            <a:br>
              <a:rPr lang="en-US" sz="7200" dirty="0"/>
            </a:br>
            <a:r>
              <a:rPr lang="en-US" b="1" dirty="0">
                <a:latin typeface="Arial"/>
                <a:cs typeface="Arial"/>
              </a:rPr>
              <a:t>Salmon Habitat Restoration</a:t>
            </a:r>
          </a:p>
        </p:txBody>
      </p:sp>
      <p:pic>
        <p:nvPicPr>
          <p:cNvPr id="4" name="Picture 3" descr="Logo&#10;&#10;Description automatically generated">
            <a:extLst>
              <a:ext uri="{FF2B5EF4-FFF2-40B4-BE49-F238E27FC236}">
                <a16:creationId xmlns:a16="http://schemas.microsoft.com/office/drawing/2014/main" id="{F506D4C8-7BE1-D242-BF48-976C83DF6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6785" y="495300"/>
            <a:ext cx="1459340" cy="1684079"/>
          </a:xfrm>
          <a:prstGeom prst="rect">
            <a:avLst/>
          </a:prstGeom>
        </p:spPr>
      </p:pic>
    </p:spTree>
    <p:extLst>
      <p:ext uri="{BB962C8B-B14F-4D97-AF65-F5344CB8AC3E}">
        <p14:creationId xmlns:p14="http://schemas.microsoft.com/office/powerpoint/2010/main" val="2465692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272B914-C6FE-42D3-8F9A-AB7F37D82F48}"/>
              </a:ext>
            </a:extLst>
          </p:cNvPr>
          <p:cNvSpPr>
            <a:spLocks noGrp="1"/>
          </p:cNvSpPr>
          <p:nvPr>
            <p:ph type="ctrTitle"/>
          </p:nvPr>
        </p:nvSpPr>
        <p:spPr/>
        <p:txBody>
          <a:bodyPr/>
          <a:lstStyle/>
          <a:p>
            <a:r>
              <a:rPr lang="en-US"/>
              <a:t>Humans helping salmon</a:t>
            </a:r>
          </a:p>
        </p:txBody>
      </p:sp>
      <p:pic>
        <p:nvPicPr>
          <p:cNvPr id="16" name="Picture 15">
            <a:extLst>
              <a:ext uri="{FF2B5EF4-FFF2-40B4-BE49-F238E27FC236}">
                <a16:creationId xmlns:a16="http://schemas.microsoft.com/office/drawing/2014/main" id="{1C06B232-01EC-FB8C-3FB0-59DDE2DD93C2}"/>
              </a:ext>
            </a:extLst>
          </p:cNvPr>
          <p:cNvPicPr>
            <a:picLocks noChangeAspect="1"/>
          </p:cNvPicPr>
          <p:nvPr/>
        </p:nvPicPr>
        <p:blipFill rotWithShape="1">
          <a:blip r:embed="rId3"/>
          <a:srcRect b="17919"/>
          <a:stretch/>
        </p:blipFill>
        <p:spPr>
          <a:xfrm>
            <a:off x="1004046" y="2161332"/>
            <a:ext cx="2328604" cy="3152597"/>
          </a:xfrm>
          <a:prstGeom prst="rect">
            <a:avLst/>
          </a:prstGeom>
        </p:spPr>
      </p:pic>
      <p:sp>
        <p:nvSpPr>
          <p:cNvPr id="24" name="TextBox 23">
            <a:extLst>
              <a:ext uri="{FF2B5EF4-FFF2-40B4-BE49-F238E27FC236}">
                <a16:creationId xmlns:a16="http://schemas.microsoft.com/office/drawing/2014/main" id="{CDEECECE-5D6F-C45B-A6C8-2729995EC4A3}"/>
              </a:ext>
            </a:extLst>
          </p:cNvPr>
          <p:cNvSpPr txBox="1"/>
          <p:nvPr/>
        </p:nvSpPr>
        <p:spPr>
          <a:xfrm>
            <a:off x="1152254" y="1853933"/>
            <a:ext cx="2032188" cy="315396"/>
          </a:xfrm>
          <a:prstGeom prst="rect">
            <a:avLst/>
          </a:prstGeom>
          <a:noFill/>
        </p:spPr>
        <p:txBody>
          <a:bodyPr wrap="square" lIns="0" tIns="0" rIns="0" bIns="0" rtlCol="0">
            <a:noAutofit/>
          </a:bodyPr>
          <a:lstStyle/>
          <a:p>
            <a:pPr algn="ctr"/>
            <a:r>
              <a:rPr lang="en-US" sz="1200" b="1" dirty="0">
                <a:solidFill>
                  <a:srgbClr val="2C6754"/>
                </a:solidFill>
                <a:latin typeface="Arial" panose="020B0604020202020204" pitchFamily="34" charset="0"/>
                <a:cs typeface="Arial" panose="020B0604020202020204" pitchFamily="34" charset="0"/>
              </a:rPr>
              <a:t>Improving fish passage </a:t>
            </a:r>
          </a:p>
        </p:txBody>
      </p:sp>
      <p:pic>
        <p:nvPicPr>
          <p:cNvPr id="19" name="Picture 18" descr="An empty road&#10;&#10;Description automatically generated">
            <a:extLst>
              <a:ext uri="{FF2B5EF4-FFF2-40B4-BE49-F238E27FC236}">
                <a16:creationId xmlns:a16="http://schemas.microsoft.com/office/drawing/2014/main" id="{6F335AD9-5EF0-337E-B273-C6D22712A218}"/>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32369" t="-1" r="21494" b="17714"/>
          <a:stretch/>
        </p:blipFill>
        <p:spPr>
          <a:xfrm>
            <a:off x="3552313" y="2157019"/>
            <a:ext cx="2356849" cy="3152598"/>
          </a:xfrm>
          <a:prstGeom prst="rect">
            <a:avLst/>
          </a:prstGeom>
        </p:spPr>
      </p:pic>
      <p:sp>
        <p:nvSpPr>
          <p:cNvPr id="25" name="TextBox 24">
            <a:extLst>
              <a:ext uri="{FF2B5EF4-FFF2-40B4-BE49-F238E27FC236}">
                <a16:creationId xmlns:a16="http://schemas.microsoft.com/office/drawing/2014/main" id="{84BADE3F-A695-8121-AF55-686D93F9CBD5}"/>
              </a:ext>
            </a:extLst>
          </p:cNvPr>
          <p:cNvSpPr txBox="1"/>
          <p:nvPr/>
        </p:nvSpPr>
        <p:spPr>
          <a:xfrm>
            <a:off x="3702319" y="1849619"/>
            <a:ext cx="2056837" cy="315396"/>
          </a:xfrm>
          <a:prstGeom prst="rect">
            <a:avLst/>
          </a:prstGeom>
          <a:noFill/>
        </p:spPr>
        <p:txBody>
          <a:bodyPr wrap="square" lIns="0" tIns="0" rIns="0" bIns="0" rtlCol="0">
            <a:noAutofit/>
          </a:bodyPr>
          <a:lstStyle/>
          <a:p>
            <a:pPr algn="ctr"/>
            <a:r>
              <a:rPr lang="en-US" sz="1200" b="1" dirty="0">
                <a:solidFill>
                  <a:srgbClr val="2C6754"/>
                </a:solidFill>
                <a:latin typeface="Arial" panose="020B0604020202020204" pitchFamily="34" charset="0"/>
                <a:cs typeface="Arial" panose="020B0604020202020204" pitchFamily="34" charset="0"/>
              </a:rPr>
              <a:t>Fish hatcheries</a:t>
            </a:r>
          </a:p>
        </p:txBody>
      </p:sp>
      <p:sp>
        <p:nvSpPr>
          <p:cNvPr id="26" name="TextBox 25">
            <a:extLst>
              <a:ext uri="{FF2B5EF4-FFF2-40B4-BE49-F238E27FC236}">
                <a16:creationId xmlns:a16="http://schemas.microsoft.com/office/drawing/2014/main" id="{44509244-A4C0-A152-6571-D5E977FABDB9}"/>
              </a:ext>
            </a:extLst>
          </p:cNvPr>
          <p:cNvSpPr txBox="1"/>
          <p:nvPr/>
        </p:nvSpPr>
        <p:spPr>
          <a:xfrm>
            <a:off x="6277033" y="1855708"/>
            <a:ext cx="2032188" cy="315396"/>
          </a:xfrm>
          <a:prstGeom prst="rect">
            <a:avLst/>
          </a:prstGeom>
          <a:noFill/>
        </p:spPr>
        <p:txBody>
          <a:bodyPr wrap="square" lIns="0" tIns="0" rIns="0" bIns="0" rtlCol="0">
            <a:noAutofit/>
          </a:bodyPr>
          <a:lstStyle/>
          <a:p>
            <a:pPr algn="ctr"/>
            <a:r>
              <a:rPr lang="en-US" sz="1200" b="1" dirty="0">
                <a:solidFill>
                  <a:srgbClr val="2C6754"/>
                </a:solidFill>
                <a:latin typeface="Arial" panose="020B0604020202020204" pitchFamily="34" charset="0"/>
                <a:cs typeface="Arial" panose="020B0604020202020204" pitchFamily="34" charset="0"/>
              </a:rPr>
              <a:t>Restoring salmon habitats</a:t>
            </a:r>
          </a:p>
        </p:txBody>
      </p:sp>
      <p:sp>
        <p:nvSpPr>
          <p:cNvPr id="3" name="TextBox 2">
            <a:extLst>
              <a:ext uri="{FF2B5EF4-FFF2-40B4-BE49-F238E27FC236}">
                <a16:creationId xmlns:a16="http://schemas.microsoft.com/office/drawing/2014/main" id="{4B4AB3AE-B7AD-B0A4-8D58-A88023D9E85E}"/>
              </a:ext>
            </a:extLst>
          </p:cNvPr>
          <p:cNvSpPr txBox="1"/>
          <p:nvPr/>
        </p:nvSpPr>
        <p:spPr>
          <a:xfrm>
            <a:off x="8827582" y="1849619"/>
            <a:ext cx="2063469" cy="315396"/>
          </a:xfrm>
          <a:prstGeom prst="rect">
            <a:avLst/>
          </a:prstGeom>
          <a:noFill/>
        </p:spPr>
        <p:txBody>
          <a:bodyPr wrap="square" lIns="0" tIns="0" rIns="0" bIns="0" rtlCol="0">
            <a:noAutofit/>
          </a:bodyPr>
          <a:lstStyle/>
          <a:p>
            <a:pPr algn="ctr"/>
            <a:r>
              <a:rPr lang="en-US" sz="1200" b="1" dirty="0">
                <a:solidFill>
                  <a:srgbClr val="2C6754"/>
                </a:solidFill>
                <a:latin typeface="Arial" panose="020B0604020202020204" pitchFamily="34" charset="0"/>
                <a:cs typeface="Arial" panose="020B0604020202020204" pitchFamily="34" charset="0"/>
              </a:rPr>
              <a:t>Pollution prevention</a:t>
            </a:r>
          </a:p>
        </p:txBody>
      </p:sp>
      <p:pic>
        <p:nvPicPr>
          <p:cNvPr id="10" name="Picture 9">
            <a:extLst>
              <a:ext uri="{FF2B5EF4-FFF2-40B4-BE49-F238E27FC236}">
                <a16:creationId xmlns:a16="http://schemas.microsoft.com/office/drawing/2014/main" id="{6B943170-06C9-62F4-3FDF-56EA4D124797}"/>
              </a:ext>
            </a:extLst>
          </p:cNvPr>
          <p:cNvPicPr>
            <a:picLocks noChangeAspect="1"/>
          </p:cNvPicPr>
          <p:nvPr/>
        </p:nvPicPr>
        <p:blipFill rotWithShape="1">
          <a:blip r:embed="rId6"/>
          <a:srcRect l="22697" t="13052" r="44564" b="12525"/>
          <a:stretch/>
        </p:blipFill>
        <p:spPr>
          <a:xfrm>
            <a:off x="6128825" y="2157019"/>
            <a:ext cx="2328604" cy="3166549"/>
          </a:xfrm>
          <a:prstGeom prst="rect">
            <a:avLst/>
          </a:prstGeom>
        </p:spPr>
      </p:pic>
      <p:pic>
        <p:nvPicPr>
          <p:cNvPr id="12" name="Picture 11">
            <a:extLst>
              <a:ext uri="{FF2B5EF4-FFF2-40B4-BE49-F238E27FC236}">
                <a16:creationId xmlns:a16="http://schemas.microsoft.com/office/drawing/2014/main" id="{52FCBC5C-3A1D-41A1-3787-8B20B1B78A42}"/>
              </a:ext>
            </a:extLst>
          </p:cNvPr>
          <p:cNvPicPr>
            <a:picLocks noChangeAspect="1"/>
          </p:cNvPicPr>
          <p:nvPr/>
        </p:nvPicPr>
        <p:blipFill>
          <a:blip r:embed="rId7"/>
          <a:stretch>
            <a:fillRect/>
          </a:stretch>
        </p:blipFill>
        <p:spPr>
          <a:xfrm>
            <a:off x="8677092" y="2157018"/>
            <a:ext cx="2364448" cy="3152597"/>
          </a:xfrm>
          <a:prstGeom prst="rect">
            <a:avLst/>
          </a:prstGeom>
        </p:spPr>
      </p:pic>
      <p:sp>
        <p:nvSpPr>
          <p:cNvPr id="5" name="TextBox 4">
            <a:extLst>
              <a:ext uri="{FF2B5EF4-FFF2-40B4-BE49-F238E27FC236}">
                <a16:creationId xmlns:a16="http://schemas.microsoft.com/office/drawing/2014/main" id="{10E7EECE-738C-9BE5-5BE9-9B6A6E95825C}"/>
              </a:ext>
            </a:extLst>
          </p:cNvPr>
          <p:cNvSpPr txBox="1"/>
          <p:nvPr/>
        </p:nvSpPr>
        <p:spPr>
          <a:xfrm>
            <a:off x="990600" y="5844958"/>
            <a:ext cx="9180534" cy="380478"/>
          </a:xfrm>
          <a:prstGeom prst="rect">
            <a:avLst/>
          </a:prstGeom>
          <a:noFill/>
        </p:spPr>
        <p:txBody>
          <a:bodyPr wrap="none" lIns="0" tIns="0" rIns="0" bIns="0" rtlCol="0">
            <a:noAutofit/>
          </a:bodyPr>
          <a:lstStyle/>
          <a:p>
            <a:pPr>
              <a:lnSpc>
                <a:spcPct val="114000"/>
              </a:lnSpc>
            </a:pPr>
            <a:r>
              <a:rPr lang="en-US" sz="1200" i="1" dirty="0">
                <a:solidFill>
                  <a:schemeClr val="tx1">
                    <a:lumMod val="65000"/>
                    <a:lumOff val="35000"/>
                  </a:schemeClr>
                </a:solidFill>
                <a:latin typeface="Arial" panose="020B0604020202020204" pitchFamily="34" charset="0"/>
                <a:cs typeface="Arial" panose="020B0604020202020204" pitchFamily="34" charset="0"/>
              </a:rPr>
              <a:t>Image sources: 1) Fish ladder: Wikimedia Commons 2) Fish hatchery: Wikimedia Commons 3) Salmon habitat restoration: CTSI </a:t>
            </a:r>
            <a:br>
              <a:rPr lang="en-US" sz="1200" i="1" dirty="0">
                <a:solidFill>
                  <a:schemeClr val="tx1">
                    <a:lumMod val="65000"/>
                    <a:lumOff val="35000"/>
                  </a:schemeClr>
                </a:solidFill>
                <a:latin typeface="Arial" panose="020B0604020202020204" pitchFamily="34" charset="0"/>
                <a:cs typeface="Arial" panose="020B0604020202020204" pitchFamily="34" charset="0"/>
              </a:rPr>
            </a:br>
            <a:r>
              <a:rPr lang="en-US" sz="1200" i="1" dirty="0">
                <a:solidFill>
                  <a:schemeClr val="tx1">
                    <a:lumMod val="65000"/>
                    <a:lumOff val="35000"/>
                  </a:schemeClr>
                </a:solidFill>
                <a:latin typeface="Arial" panose="020B0604020202020204" pitchFamily="34" charset="0"/>
                <a:cs typeface="Arial" panose="020B0604020202020204" pitchFamily="34" charset="0"/>
              </a:rPr>
              <a:t>4) Salmon safe curb stamp: University of Washington</a:t>
            </a:r>
          </a:p>
        </p:txBody>
      </p:sp>
    </p:spTree>
    <p:extLst>
      <p:ext uri="{BB962C8B-B14F-4D97-AF65-F5344CB8AC3E}">
        <p14:creationId xmlns:p14="http://schemas.microsoft.com/office/powerpoint/2010/main" val="804750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272B914-C6FE-42D3-8F9A-AB7F37D82F48}"/>
              </a:ext>
            </a:extLst>
          </p:cNvPr>
          <p:cNvSpPr>
            <a:spLocks noGrp="1"/>
          </p:cNvSpPr>
          <p:nvPr>
            <p:ph type="ctrTitle"/>
          </p:nvPr>
        </p:nvSpPr>
        <p:spPr/>
        <p:txBody>
          <a:bodyPr/>
          <a:lstStyle/>
          <a:p>
            <a:r>
              <a:rPr lang="en-US"/>
              <a:t>Salmon habitat restoration activities</a:t>
            </a:r>
          </a:p>
        </p:txBody>
      </p:sp>
      <p:pic>
        <p:nvPicPr>
          <p:cNvPr id="16" name="Picture 15">
            <a:extLst>
              <a:ext uri="{FF2B5EF4-FFF2-40B4-BE49-F238E27FC236}">
                <a16:creationId xmlns:a16="http://schemas.microsoft.com/office/drawing/2014/main" id="{C0871FC0-618F-FFCA-04D6-E66273BB181D}"/>
              </a:ext>
            </a:extLst>
          </p:cNvPr>
          <p:cNvPicPr>
            <a:picLocks noChangeAspect="1"/>
          </p:cNvPicPr>
          <p:nvPr/>
        </p:nvPicPr>
        <p:blipFill>
          <a:blip r:embed="rId3"/>
          <a:stretch>
            <a:fillRect/>
          </a:stretch>
        </p:blipFill>
        <p:spPr>
          <a:xfrm>
            <a:off x="8089392" y="1996835"/>
            <a:ext cx="2209921" cy="1618876"/>
          </a:xfrm>
          <a:prstGeom prst="rect">
            <a:avLst/>
          </a:prstGeom>
        </p:spPr>
      </p:pic>
      <p:sp>
        <p:nvSpPr>
          <p:cNvPr id="17" name="TextBox 16">
            <a:extLst>
              <a:ext uri="{FF2B5EF4-FFF2-40B4-BE49-F238E27FC236}">
                <a16:creationId xmlns:a16="http://schemas.microsoft.com/office/drawing/2014/main" id="{F387E627-20E1-4642-86FC-4A89D0566136}"/>
              </a:ext>
            </a:extLst>
          </p:cNvPr>
          <p:cNvSpPr txBox="1"/>
          <p:nvPr/>
        </p:nvSpPr>
        <p:spPr>
          <a:xfrm>
            <a:off x="8089392" y="1522926"/>
            <a:ext cx="2209922" cy="315396"/>
          </a:xfrm>
          <a:prstGeom prst="rect">
            <a:avLst/>
          </a:prstGeom>
          <a:noFill/>
        </p:spPr>
        <p:txBody>
          <a:bodyPr wrap="square" lIns="0" tIns="0" rIns="0" bIns="0" rtlCol="0" anchor="t">
            <a:noAutofit/>
          </a:bodyPr>
          <a:lstStyle/>
          <a:p>
            <a:pPr algn="ctr"/>
            <a:r>
              <a:rPr lang="en-US" sz="1200" b="1" dirty="0">
                <a:solidFill>
                  <a:srgbClr val="2C6754"/>
                </a:solidFill>
                <a:latin typeface="Arial" panose="020B0604020202020204" pitchFamily="34" charset="0"/>
                <a:cs typeface="Arial" panose="020B0604020202020204" pitchFamily="34" charset="0"/>
              </a:rPr>
              <a:t>Adding rocks </a:t>
            </a:r>
            <a:br>
              <a:rPr lang="en-US" sz="1200" b="1" dirty="0">
                <a:solidFill>
                  <a:srgbClr val="2C6754"/>
                </a:solidFill>
                <a:latin typeface="Arial" panose="020B0604020202020204" pitchFamily="34" charset="0"/>
                <a:cs typeface="Arial" panose="020B0604020202020204" pitchFamily="34" charset="0"/>
              </a:rPr>
            </a:br>
            <a:r>
              <a:rPr lang="en-US" sz="1200" b="1" dirty="0">
                <a:solidFill>
                  <a:srgbClr val="2C6754"/>
                </a:solidFill>
                <a:latin typeface="Arial" panose="020B0604020202020204" pitchFamily="34" charset="0"/>
                <a:cs typeface="Arial" panose="020B0604020202020204" pitchFamily="34" charset="0"/>
              </a:rPr>
              <a:t>(boulders and gravel)</a:t>
            </a:r>
          </a:p>
        </p:txBody>
      </p:sp>
      <p:pic>
        <p:nvPicPr>
          <p:cNvPr id="13" name="Picture 12">
            <a:extLst>
              <a:ext uri="{FF2B5EF4-FFF2-40B4-BE49-F238E27FC236}">
                <a16:creationId xmlns:a16="http://schemas.microsoft.com/office/drawing/2014/main" id="{07FF0FB1-DFD9-223D-C260-0ED3DD09E939}"/>
              </a:ext>
            </a:extLst>
          </p:cNvPr>
          <p:cNvPicPr>
            <a:picLocks noChangeAspect="1"/>
          </p:cNvPicPr>
          <p:nvPr/>
        </p:nvPicPr>
        <p:blipFill rotWithShape="1">
          <a:blip r:embed="rId4"/>
          <a:srcRect t="1" b="1740"/>
          <a:stretch/>
        </p:blipFill>
        <p:spPr>
          <a:xfrm>
            <a:off x="5729416" y="1978098"/>
            <a:ext cx="2225267" cy="1600866"/>
          </a:xfrm>
          <a:prstGeom prst="rect">
            <a:avLst/>
          </a:prstGeom>
        </p:spPr>
      </p:pic>
      <p:sp>
        <p:nvSpPr>
          <p:cNvPr id="19" name="TextBox 18">
            <a:extLst>
              <a:ext uri="{FF2B5EF4-FFF2-40B4-BE49-F238E27FC236}">
                <a16:creationId xmlns:a16="http://schemas.microsoft.com/office/drawing/2014/main" id="{F5211828-AE47-7EC6-9CFC-759C91AA0EE0}"/>
              </a:ext>
            </a:extLst>
          </p:cNvPr>
          <p:cNvSpPr txBox="1"/>
          <p:nvPr/>
        </p:nvSpPr>
        <p:spPr>
          <a:xfrm>
            <a:off x="5729416" y="1679294"/>
            <a:ext cx="2225267" cy="159028"/>
          </a:xfrm>
          <a:prstGeom prst="rect">
            <a:avLst/>
          </a:prstGeom>
          <a:noFill/>
        </p:spPr>
        <p:txBody>
          <a:bodyPr wrap="square" lIns="0" tIns="0" rIns="0" bIns="0" rtlCol="0">
            <a:noAutofit/>
          </a:bodyPr>
          <a:lstStyle/>
          <a:p>
            <a:pPr algn="ctr"/>
            <a:r>
              <a:rPr lang="en-US" sz="1200" b="1" dirty="0">
                <a:solidFill>
                  <a:srgbClr val="2C6754"/>
                </a:solidFill>
                <a:latin typeface="Arial" panose="020B0604020202020204" pitchFamily="34" charset="0"/>
                <a:cs typeface="Arial" panose="020B0604020202020204" pitchFamily="34" charset="0"/>
              </a:rPr>
              <a:t>Adding logs</a:t>
            </a:r>
          </a:p>
        </p:txBody>
      </p:sp>
      <p:sp>
        <p:nvSpPr>
          <p:cNvPr id="2" name="TextBox 1">
            <a:extLst>
              <a:ext uri="{FF2B5EF4-FFF2-40B4-BE49-F238E27FC236}">
                <a16:creationId xmlns:a16="http://schemas.microsoft.com/office/drawing/2014/main" id="{28D1200B-48D3-65DB-7CD6-45C79B84A120}"/>
              </a:ext>
            </a:extLst>
          </p:cNvPr>
          <p:cNvSpPr txBox="1"/>
          <p:nvPr/>
        </p:nvSpPr>
        <p:spPr>
          <a:xfrm>
            <a:off x="962161" y="1525330"/>
            <a:ext cx="2269239" cy="312992"/>
          </a:xfrm>
          <a:prstGeom prst="rect">
            <a:avLst/>
          </a:prstGeom>
          <a:noFill/>
        </p:spPr>
        <p:txBody>
          <a:bodyPr wrap="square" lIns="0" tIns="0" rIns="0" bIns="0" rtlCol="0">
            <a:noAutofit/>
          </a:bodyPr>
          <a:lstStyle/>
          <a:p>
            <a:pPr algn="ctr"/>
            <a:r>
              <a:rPr lang="en-US" sz="1200" b="1" dirty="0">
                <a:solidFill>
                  <a:srgbClr val="2C6754"/>
                </a:solidFill>
                <a:latin typeface="Arial" panose="020B0604020202020204" pitchFamily="34" charset="0"/>
                <a:cs typeface="Arial" panose="020B0604020202020204" pitchFamily="34" charset="0"/>
              </a:rPr>
              <a:t>Removing barriers(or building ways around them)</a:t>
            </a:r>
          </a:p>
        </p:txBody>
      </p:sp>
      <p:pic>
        <p:nvPicPr>
          <p:cNvPr id="7" name="Picture 2">
            <a:extLst>
              <a:ext uri="{FF2B5EF4-FFF2-40B4-BE49-F238E27FC236}">
                <a16:creationId xmlns:a16="http://schemas.microsoft.com/office/drawing/2014/main" id="{9ED2C67E-D6E2-8F27-F7E6-660605EB01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r="25324" b="4361"/>
          <a:stretch/>
        </p:blipFill>
        <p:spPr bwMode="auto">
          <a:xfrm>
            <a:off x="978074" y="1963654"/>
            <a:ext cx="2240746" cy="161185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A1C9E65-DD1E-C1F2-0459-4C278A918F11}"/>
              </a:ext>
            </a:extLst>
          </p:cNvPr>
          <p:cNvSpPr txBox="1"/>
          <p:nvPr/>
        </p:nvSpPr>
        <p:spPr>
          <a:xfrm>
            <a:off x="4576965" y="3713199"/>
            <a:ext cx="2304901" cy="159028"/>
          </a:xfrm>
          <a:prstGeom prst="rect">
            <a:avLst/>
          </a:prstGeom>
          <a:noFill/>
        </p:spPr>
        <p:txBody>
          <a:bodyPr wrap="square" lIns="0" tIns="0" rIns="0" bIns="0" rtlCol="0" anchor="t">
            <a:noAutofit/>
          </a:bodyPr>
          <a:lstStyle/>
          <a:p>
            <a:pPr algn="ctr"/>
            <a:r>
              <a:rPr lang="en-US" sz="1200" b="1" dirty="0">
                <a:solidFill>
                  <a:srgbClr val="2C6754"/>
                </a:solidFill>
                <a:latin typeface="Arial" panose="020B0604020202020204" pitchFamily="34" charset="0"/>
                <a:cs typeface="Arial" panose="020B0604020202020204" pitchFamily="34" charset="0"/>
              </a:rPr>
              <a:t>Adding (or removing) plants</a:t>
            </a:r>
          </a:p>
        </p:txBody>
      </p:sp>
      <p:pic>
        <p:nvPicPr>
          <p:cNvPr id="1026" name="Picture 2">
            <a:extLst>
              <a:ext uri="{FF2B5EF4-FFF2-40B4-BE49-F238E27FC236}">
                <a16:creationId xmlns:a16="http://schemas.microsoft.com/office/drawing/2014/main" id="{215CF70B-DC33-D90E-F213-66CDAD232D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901" r="4940" b="6128"/>
          <a:stretch/>
        </p:blipFill>
        <p:spPr bwMode="auto">
          <a:xfrm>
            <a:off x="4576966" y="4023480"/>
            <a:ext cx="2304900" cy="16118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7DF0D10-AE5D-FFA9-DDF9-8E41BFDBB6BB}"/>
              </a:ext>
            </a:extLst>
          </p:cNvPr>
          <p:cNvSpPr txBox="1"/>
          <p:nvPr/>
        </p:nvSpPr>
        <p:spPr>
          <a:xfrm>
            <a:off x="3345789" y="1679295"/>
            <a:ext cx="2248918" cy="159027"/>
          </a:xfrm>
          <a:prstGeom prst="rect">
            <a:avLst/>
          </a:prstGeom>
          <a:noFill/>
        </p:spPr>
        <p:txBody>
          <a:bodyPr wrap="square" lIns="0" tIns="0" rIns="0" bIns="0" rtlCol="0">
            <a:noAutofit/>
          </a:bodyPr>
          <a:lstStyle/>
          <a:p>
            <a:pPr algn="ctr"/>
            <a:r>
              <a:rPr lang="en-US" sz="1200" b="1" dirty="0">
                <a:solidFill>
                  <a:srgbClr val="2C6754"/>
                </a:solidFill>
                <a:latin typeface="Arial" panose="020B0604020202020204" pitchFamily="34" charset="0"/>
                <a:cs typeface="Arial" panose="020B0604020202020204" pitchFamily="34" charset="0"/>
              </a:rPr>
              <a:t>Adding (or removing) soil</a:t>
            </a:r>
          </a:p>
        </p:txBody>
      </p:sp>
      <p:pic>
        <p:nvPicPr>
          <p:cNvPr id="1028" name="Picture 4" descr="At Palo Alto Battlefield National Historical Park in Texas, man-made drainage ditches, levees and stock ponds were removed in 2017 to help re-establish the wetland and prairie landscape that existed at the time of the 1846 battle.">
            <a:extLst>
              <a:ext uri="{FF2B5EF4-FFF2-40B4-BE49-F238E27FC236}">
                <a16:creationId xmlns:a16="http://schemas.microsoft.com/office/drawing/2014/main" id="{8AE561A3-F016-5D1A-13DA-CFDAB66A5D8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848" r="15630"/>
          <a:stretch/>
        </p:blipFill>
        <p:spPr bwMode="auto">
          <a:xfrm>
            <a:off x="3345789" y="1962272"/>
            <a:ext cx="2248918" cy="16289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AAC92D-4822-986D-83B3-2301FA414406}"/>
              </a:ext>
            </a:extLst>
          </p:cNvPr>
          <p:cNvSpPr txBox="1"/>
          <p:nvPr/>
        </p:nvSpPr>
        <p:spPr>
          <a:xfrm>
            <a:off x="990600" y="5857484"/>
            <a:ext cx="9180534" cy="618472"/>
          </a:xfrm>
          <a:prstGeom prst="rect">
            <a:avLst/>
          </a:prstGeom>
          <a:noFill/>
        </p:spPr>
        <p:txBody>
          <a:bodyPr wrap="none" lIns="0" tIns="0" rIns="0" bIns="0" rtlCol="0">
            <a:noAutofit/>
          </a:bodyPr>
          <a:lstStyle/>
          <a:p>
            <a:pPr>
              <a:lnSpc>
                <a:spcPct val="114000"/>
              </a:lnSpc>
            </a:pPr>
            <a:r>
              <a:rPr lang="en-US" sz="1200" i="1" dirty="0">
                <a:solidFill>
                  <a:schemeClr val="tx1">
                    <a:lumMod val="65000"/>
                    <a:lumOff val="35000"/>
                  </a:schemeClr>
                </a:solidFill>
                <a:latin typeface="Arial" panose="020B0604020202020204" pitchFamily="34" charset="0"/>
                <a:cs typeface="Arial" panose="020B0604020202020204" pitchFamily="34" charset="0"/>
              </a:rPr>
              <a:t>Image sources: 1) Culvert removal: City of Portland 2) Adding/removing soil: National Park Service 3) Adding logs: Oregon Department of Forestry and </a:t>
            </a:r>
            <a:br>
              <a:rPr lang="en-US" sz="1200" i="1" dirty="0">
                <a:solidFill>
                  <a:schemeClr val="tx1">
                    <a:lumMod val="65000"/>
                    <a:lumOff val="35000"/>
                  </a:schemeClr>
                </a:solidFill>
                <a:latin typeface="Arial" panose="020B0604020202020204" pitchFamily="34" charset="0"/>
                <a:cs typeface="Arial" panose="020B0604020202020204" pitchFamily="34" charset="0"/>
              </a:rPr>
            </a:br>
            <a:r>
              <a:rPr lang="en-US" sz="1200" i="1" dirty="0">
                <a:solidFill>
                  <a:schemeClr val="tx1">
                    <a:lumMod val="65000"/>
                    <a:lumOff val="35000"/>
                  </a:schemeClr>
                </a:solidFill>
                <a:latin typeface="Arial" panose="020B0604020202020204" pitchFamily="34" charset="0"/>
                <a:cs typeface="Arial" panose="020B0604020202020204" pitchFamily="34" charset="0"/>
              </a:rPr>
              <a:t>Oregon Department of Fish &amp; Wildlife 4) Adding boulders and gravel: Oregon Department of Forestry and Oregon Department of Fish &amp; Wildlife </a:t>
            </a:r>
            <a:br>
              <a:rPr lang="en-US" sz="1200" i="1" dirty="0">
                <a:solidFill>
                  <a:schemeClr val="tx1">
                    <a:lumMod val="65000"/>
                    <a:lumOff val="35000"/>
                  </a:schemeClr>
                </a:solidFill>
                <a:latin typeface="Arial" panose="020B0604020202020204" pitchFamily="34" charset="0"/>
                <a:cs typeface="Arial" panose="020B0604020202020204" pitchFamily="34" charset="0"/>
              </a:rPr>
            </a:br>
            <a:r>
              <a:rPr lang="en-US" sz="1200" i="1" dirty="0">
                <a:solidFill>
                  <a:schemeClr val="tx1">
                    <a:lumMod val="65000"/>
                    <a:lumOff val="35000"/>
                  </a:schemeClr>
                </a:solidFill>
                <a:latin typeface="Arial" panose="020B0604020202020204" pitchFamily="34" charset="0"/>
                <a:cs typeface="Arial" panose="020B0604020202020204" pitchFamily="34" charset="0"/>
              </a:rPr>
              <a:t>5) Seedling planting: U.S. Department of Forestry (via Wikimedia Commons)</a:t>
            </a:r>
          </a:p>
        </p:txBody>
      </p:sp>
    </p:spTree>
    <p:extLst>
      <p:ext uri="{BB962C8B-B14F-4D97-AF65-F5344CB8AC3E}">
        <p14:creationId xmlns:p14="http://schemas.microsoft.com/office/powerpoint/2010/main" val="3597740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272B914-C6FE-42D3-8F9A-AB7F37D82F48}"/>
              </a:ext>
            </a:extLst>
          </p:cNvPr>
          <p:cNvSpPr>
            <a:spLocks noGrp="1"/>
          </p:cNvSpPr>
          <p:nvPr>
            <p:ph type="ctrTitle"/>
          </p:nvPr>
        </p:nvSpPr>
        <p:spPr/>
        <p:txBody>
          <a:bodyPr/>
          <a:lstStyle/>
          <a:p>
            <a:r>
              <a:rPr lang="en-US" dirty="0"/>
              <a:t>Restoration example</a:t>
            </a:r>
          </a:p>
        </p:txBody>
      </p:sp>
      <p:pic>
        <p:nvPicPr>
          <p:cNvPr id="2" name="Picture 1">
            <a:hlinkClick r:id="rId3"/>
            <a:extLst>
              <a:ext uri="{FF2B5EF4-FFF2-40B4-BE49-F238E27FC236}">
                <a16:creationId xmlns:a16="http://schemas.microsoft.com/office/drawing/2014/main" id="{D5E1DC58-ED48-3EE2-7259-E5AF05E288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16305" y="1828800"/>
            <a:ext cx="7036657" cy="3828877"/>
          </a:xfrm>
          <a:prstGeom prst="rect">
            <a:avLst/>
          </a:prstGeom>
        </p:spPr>
      </p:pic>
      <p:sp>
        <p:nvSpPr>
          <p:cNvPr id="6" name="TextBox 5">
            <a:extLst>
              <a:ext uri="{FF2B5EF4-FFF2-40B4-BE49-F238E27FC236}">
                <a16:creationId xmlns:a16="http://schemas.microsoft.com/office/drawing/2014/main" id="{95B4F83E-856A-662A-A345-0D813C65E775}"/>
              </a:ext>
            </a:extLst>
          </p:cNvPr>
          <p:cNvSpPr txBox="1"/>
          <p:nvPr/>
        </p:nvSpPr>
        <p:spPr>
          <a:xfrm>
            <a:off x="990600" y="6057899"/>
            <a:ext cx="9180534" cy="383093"/>
          </a:xfrm>
          <a:prstGeom prst="rect">
            <a:avLst/>
          </a:prstGeom>
          <a:noFill/>
        </p:spPr>
        <p:txBody>
          <a:bodyPr wrap="none" lIns="0" tIns="0" rIns="0" bIns="0" rtlCol="0">
            <a:noAutofit/>
          </a:bodyPr>
          <a:lstStyle/>
          <a:p>
            <a:r>
              <a:rPr lang="en-US" sz="1200" i="1" dirty="0">
                <a:solidFill>
                  <a:schemeClr val="tx1">
                    <a:lumMod val="65000"/>
                    <a:lumOff val="35000"/>
                  </a:schemeClr>
                </a:solidFill>
                <a:latin typeface="Arial" panose="020B0604020202020204" pitchFamily="34" charset="0"/>
                <a:cs typeface="Arial" panose="020B0604020202020204" pitchFamily="34" charset="0"/>
              </a:rPr>
              <a:t>Image and video source: U.S. Fish &amp; Wildlife Service (via YouTube)</a:t>
            </a:r>
          </a:p>
          <a:p>
            <a:endParaRPr lang="en-US" sz="1200" i="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2767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3BDF5534-1EB8-4AC4-A2FC-7A1C4833301A}"/>
              </a:ext>
            </a:extLst>
          </p:cNvPr>
          <p:cNvSpPr>
            <a:spLocks noGrp="1"/>
          </p:cNvSpPr>
          <p:nvPr>
            <p:ph idx="1"/>
          </p:nvPr>
        </p:nvSpPr>
        <p:spPr>
          <a:xfrm>
            <a:off x="1004045" y="1825625"/>
            <a:ext cx="6049898" cy="3811500"/>
          </a:xfrm>
        </p:spPr>
        <p:txBody>
          <a:bodyPr lIns="0" tIns="0" rIns="0" bIns="0">
            <a:noAutofit/>
          </a:bodyPr>
          <a:lstStyle/>
          <a:p>
            <a:pPr>
              <a:lnSpc>
                <a:spcPct val="110000"/>
              </a:lnSpc>
              <a:spcBef>
                <a:spcPts val="0"/>
              </a:spcBef>
              <a:spcAft>
                <a:spcPts val="1000"/>
              </a:spcAft>
            </a:pPr>
            <a:r>
              <a:rPr lang="en-US" sz="1800" dirty="0"/>
              <a:t>Ray-finned fish native to tributaries of the North Atlantic and Pacific Oceans</a:t>
            </a:r>
          </a:p>
          <a:p>
            <a:pPr>
              <a:lnSpc>
                <a:spcPct val="110000"/>
              </a:lnSpc>
              <a:spcBef>
                <a:spcPts val="0"/>
              </a:spcBef>
              <a:spcAft>
                <a:spcPts val="1000"/>
              </a:spcAft>
            </a:pPr>
            <a:r>
              <a:rPr lang="en-US" sz="1800" dirty="0"/>
              <a:t>Related to trout, char, grayling, and whitefish</a:t>
            </a:r>
          </a:p>
          <a:p>
            <a:pPr>
              <a:lnSpc>
                <a:spcPct val="110000"/>
              </a:lnSpc>
              <a:spcBef>
                <a:spcPts val="0"/>
              </a:spcBef>
              <a:spcAft>
                <a:spcPts val="1000"/>
              </a:spcAft>
            </a:pPr>
            <a:r>
              <a:rPr lang="en-US" sz="1800" dirty="0"/>
              <a:t>Are usually (but not always) anadromous: they hatch in fresh water, migrate to the ocean, then return to fresh water to reproduce</a:t>
            </a:r>
          </a:p>
          <a:p>
            <a:pPr>
              <a:lnSpc>
                <a:spcPct val="110000"/>
              </a:lnSpc>
              <a:spcBef>
                <a:spcPts val="0"/>
              </a:spcBef>
              <a:spcAft>
                <a:spcPts val="1000"/>
              </a:spcAft>
            </a:pPr>
            <a:r>
              <a:rPr lang="en-US" sz="1800" dirty="0"/>
              <a:t>Are keystone species—plants or animals that are critical to the survival of other species</a:t>
            </a:r>
          </a:p>
          <a:p>
            <a:pPr>
              <a:lnSpc>
                <a:spcPct val="110000"/>
              </a:lnSpc>
              <a:spcBef>
                <a:spcPts val="0"/>
              </a:spcBef>
              <a:spcAft>
                <a:spcPts val="1000"/>
              </a:spcAft>
            </a:pPr>
            <a:endParaRPr lang="en-US" sz="1800" dirty="0"/>
          </a:p>
        </p:txBody>
      </p:sp>
      <p:sp>
        <p:nvSpPr>
          <p:cNvPr id="17" name="Title 1">
            <a:extLst>
              <a:ext uri="{FF2B5EF4-FFF2-40B4-BE49-F238E27FC236}">
                <a16:creationId xmlns:a16="http://schemas.microsoft.com/office/drawing/2014/main" id="{63C8FAFE-145B-4B79-9D02-CAF218A6BC3C}"/>
              </a:ext>
            </a:extLst>
          </p:cNvPr>
          <p:cNvSpPr>
            <a:spLocks noGrp="1"/>
          </p:cNvSpPr>
          <p:nvPr>
            <p:ph type="title"/>
          </p:nvPr>
        </p:nvSpPr>
        <p:spPr>
          <a:xfrm>
            <a:off x="1004046" y="495300"/>
            <a:ext cx="10151634" cy="630973"/>
          </a:xfrm>
        </p:spPr>
        <p:txBody>
          <a:bodyPr/>
          <a:lstStyle/>
          <a:p>
            <a:r>
              <a:rPr lang="en-US" b="1" dirty="0">
                <a:latin typeface="Arial"/>
                <a:cs typeface="Arial"/>
              </a:rPr>
              <a:t>Salmon essential facts</a:t>
            </a:r>
            <a:endParaRPr lang="en-US" b="1" dirty="0"/>
          </a:p>
        </p:txBody>
      </p:sp>
      <p:sp>
        <p:nvSpPr>
          <p:cNvPr id="10" name="TextBox 9">
            <a:extLst>
              <a:ext uri="{FF2B5EF4-FFF2-40B4-BE49-F238E27FC236}">
                <a16:creationId xmlns:a16="http://schemas.microsoft.com/office/drawing/2014/main" id="{3844CF24-C1F7-8143-9218-7033C4CA2171}"/>
              </a:ext>
            </a:extLst>
          </p:cNvPr>
          <p:cNvSpPr txBox="1"/>
          <p:nvPr/>
        </p:nvSpPr>
        <p:spPr>
          <a:xfrm>
            <a:off x="990600" y="6057899"/>
            <a:ext cx="10210800" cy="383093"/>
          </a:xfrm>
          <a:prstGeom prst="rect">
            <a:avLst/>
          </a:prstGeom>
          <a:noFill/>
        </p:spPr>
        <p:txBody>
          <a:bodyPr wrap="none" lIns="0" tIns="0" rIns="0" bIns="0" rtlCol="0">
            <a:noAutofit/>
          </a:bodyPr>
          <a:lstStyle/>
          <a:p>
            <a:r>
              <a:rPr lang="en-US" sz="1200" i="1" dirty="0">
                <a:solidFill>
                  <a:schemeClr val="tx1">
                    <a:lumMod val="65000"/>
                    <a:lumOff val="35000"/>
                  </a:schemeClr>
                </a:solidFill>
                <a:latin typeface="Arial" panose="020B0604020202020204" pitchFamily="34" charset="0"/>
                <a:cs typeface="Arial" panose="020B0604020202020204" pitchFamily="34" charset="0"/>
              </a:rPr>
              <a:t>Image source: </a:t>
            </a:r>
            <a:r>
              <a:rPr lang="en-US" sz="1200" i="1" dirty="0" err="1">
                <a:solidFill>
                  <a:schemeClr val="tx1">
                    <a:lumMod val="65000"/>
                    <a:lumOff val="35000"/>
                  </a:schemeClr>
                </a:solidFill>
                <a:latin typeface="Arial" panose="020B0604020202020204" pitchFamily="34" charset="0"/>
                <a:cs typeface="Arial" panose="020B0604020202020204" pitchFamily="34" charset="0"/>
              </a:rPr>
              <a:t>iStockPhoto</a:t>
            </a:r>
            <a:endParaRPr lang="en-US" sz="1200" i="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2B00479-BC4D-A20D-22FE-BA359DECF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3343" y="1825625"/>
            <a:ext cx="4295592" cy="1570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664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4755E2A-64AA-4A37-8A06-CD052A96323E}"/>
              </a:ext>
            </a:extLst>
          </p:cNvPr>
          <p:cNvSpPr txBox="1"/>
          <p:nvPr/>
        </p:nvSpPr>
        <p:spPr>
          <a:xfrm>
            <a:off x="1004046" y="3591708"/>
            <a:ext cx="2901305" cy="276999"/>
          </a:xfrm>
          <a:prstGeom prst="rect">
            <a:avLst/>
          </a:prstGeom>
          <a:noFill/>
        </p:spPr>
        <p:txBody>
          <a:bodyPr wrap="square" lIns="91440" tIns="45720" rIns="91440" bIns="45720" rtlCol="0" anchor="t">
            <a:spAutoFit/>
          </a:bodyPr>
          <a:lstStyle/>
          <a:p>
            <a:pPr algn="ctr"/>
            <a:r>
              <a:rPr lang="en-US" sz="1200" b="1" dirty="0">
                <a:solidFill>
                  <a:srgbClr val="2C6754"/>
                </a:solidFill>
                <a:latin typeface="Arial" panose="020B0604020202020204" pitchFamily="34" charset="0"/>
                <a:cs typeface="Arial" panose="020B0604020202020204" pitchFamily="34" charset="0"/>
              </a:rPr>
              <a:t>Chinook/king salmon</a:t>
            </a:r>
          </a:p>
        </p:txBody>
      </p:sp>
      <p:pic>
        <p:nvPicPr>
          <p:cNvPr id="2" name="Picture 1">
            <a:extLst>
              <a:ext uri="{FF2B5EF4-FFF2-40B4-BE49-F238E27FC236}">
                <a16:creationId xmlns:a16="http://schemas.microsoft.com/office/drawing/2014/main" id="{0AC6FD3A-D94C-7273-86BB-911A52F214F5}"/>
              </a:ext>
            </a:extLst>
          </p:cNvPr>
          <p:cNvPicPr>
            <a:picLocks noChangeAspect="1"/>
          </p:cNvPicPr>
          <p:nvPr/>
        </p:nvPicPr>
        <p:blipFill>
          <a:blip r:embed="rId7"/>
          <a:stretch>
            <a:fillRect/>
          </a:stretch>
        </p:blipFill>
        <p:spPr>
          <a:xfrm>
            <a:off x="1004046" y="1840280"/>
            <a:ext cx="2908554" cy="1745132"/>
          </a:xfrm>
          <a:prstGeom prst="rect">
            <a:avLst/>
          </a:prstGeom>
        </p:spPr>
      </p:pic>
      <p:sp>
        <p:nvSpPr>
          <p:cNvPr id="16" name="TextBox 15">
            <a:extLst>
              <a:ext uri="{FF2B5EF4-FFF2-40B4-BE49-F238E27FC236}">
                <a16:creationId xmlns:a16="http://schemas.microsoft.com/office/drawing/2014/main" id="{1E91C758-14E5-4CBD-81D7-1D79BCBFBD04}"/>
              </a:ext>
            </a:extLst>
          </p:cNvPr>
          <p:cNvSpPr txBox="1"/>
          <p:nvPr/>
        </p:nvSpPr>
        <p:spPr>
          <a:xfrm>
            <a:off x="4123294" y="3612901"/>
            <a:ext cx="2908554" cy="276999"/>
          </a:xfrm>
          <a:prstGeom prst="rect">
            <a:avLst/>
          </a:prstGeom>
          <a:noFill/>
        </p:spPr>
        <p:txBody>
          <a:bodyPr wrap="square" lIns="91440" tIns="45720" rIns="91440" bIns="45720" rtlCol="0" anchor="t">
            <a:spAutoFit/>
          </a:bodyPr>
          <a:lstStyle/>
          <a:p>
            <a:pPr algn="ctr"/>
            <a:r>
              <a:rPr lang="en-US" sz="1200" b="1" dirty="0">
                <a:solidFill>
                  <a:srgbClr val="2C6754"/>
                </a:solidFill>
                <a:latin typeface="Arial" panose="020B0604020202020204" pitchFamily="34" charset="0"/>
                <a:cs typeface="Arial" panose="020B0604020202020204" pitchFamily="34" charset="0"/>
              </a:rPr>
              <a:t>Chum/dog salmon</a:t>
            </a:r>
          </a:p>
        </p:txBody>
      </p:sp>
      <p:pic>
        <p:nvPicPr>
          <p:cNvPr id="5" name="Picture 4">
            <a:extLst>
              <a:ext uri="{FF2B5EF4-FFF2-40B4-BE49-F238E27FC236}">
                <a16:creationId xmlns:a16="http://schemas.microsoft.com/office/drawing/2014/main" id="{C8EC2526-8004-76A4-DEB0-533ACC459F3D}"/>
              </a:ext>
            </a:extLst>
          </p:cNvPr>
          <p:cNvPicPr>
            <a:picLocks noChangeAspect="1"/>
          </p:cNvPicPr>
          <p:nvPr/>
        </p:nvPicPr>
        <p:blipFill>
          <a:blip r:embed="rId8"/>
          <a:stretch>
            <a:fillRect/>
          </a:stretch>
        </p:blipFill>
        <p:spPr>
          <a:xfrm>
            <a:off x="4130543" y="1828800"/>
            <a:ext cx="2939794" cy="1763876"/>
          </a:xfrm>
          <a:prstGeom prst="rect">
            <a:avLst/>
          </a:prstGeom>
        </p:spPr>
      </p:pic>
      <p:sp>
        <p:nvSpPr>
          <p:cNvPr id="18" name="TextBox 17">
            <a:extLst>
              <a:ext uri="{FF2B5EF4-FFF2-40B4-BE49-F238E27FC236}">
                <a16:creationId xmlns:a16="http://schemas.microsoft.com/office/drawing/2014/main" id="{14705DE7-A285-7528-5BE6-4F0B743E2924}"/>
              </a:ext>
            </a:extLst>
          </p:cNvPr>
          <p:cNvSpPr txBox="1"/>
          <p:nvPr/>
        </p:nvSpPr>
        <p:spPr>
          <a:xfrm>
            <a:off x="4130543" y="5759961"/>
            <a:ext cx="2939794" cy="276999"/>
          </a:xfrm>
          <a:prstGeom prst="rect">
            <a:avLst/>
          </a:prstGeom>
          <a:noFill/>
        </p:spPr>
        <p:txBody>
          <a:bodyPr wrap="square" lIns="91440" tIns="45720" rIns="91440" bIns="45720" rtlCol="0" anchor="t">
            <a:spAutoFit/>
          </a:bodyPr>
          <a:lstStyle/>
          <a:p>
            <a:pPr algn="ctr"/>
            <a:r>
              <a:rPr lang="en-US" sz="1200" b="1" dirty="0">
                <a:solidFill>
                  <a:srgbClr val="2C6754"/>
                </a:solidFill>
                <a:latin typeface="Arial" panose="020B0604020202020204" pitchFamily="34" charset="0"/>
                <a:cs typeface="Arial" panose="020B0604020202020204" pitchFamily="34" charset="0"/>
              </a:rPr>
              <a:t>Pink/humpback salmon</a:t>
            </a:r>
          </a:p>
        </p:txBody>
      </p:sp>
      <p:pic>
        <p:nvPicPr>
          <p:cNvPr id="1028" name="Picture 4" descr="Three pink salmon swim over a gravel bottom. Two of the salmon are males and have large humps on their backs.">
            <a:extLst>
              <a:ext uri="{FF2B5EF4-FFF2-40B4-BE49-F238E27FC236}">
                <a16:creationId xmlns:a16="http://schemas.microsoft.com/office/drawing/2014/main" id="{A80FF338-017A-2A66-C799-DA369FA9E5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30543" y="3989934"/>
            <a:ext cx="2901305" cy="17407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AF7CB87-CE7A-8672-886A-62C8822D119B}"/>
              </a:ext>
            </a:extLst>
          </p:cNvPr>
          <p:cNvPicPr>
            <a:picLocks noChangeAspect="1"/>
          </p:cNvPicPr>
          <p:nvPr/>
        </p:nvPicPr>
        <p:blipFill>
          <a:blip r:embed="rId10"/>
          <a:stretch>
            <a:fillRect/>
          </a:stretch>
        </p:blipFill>
        <p:spPr>
          <a:xfrm>
            <a:off x="7303293" y="3991682"/>
            <a:ext cx="2893542" cy="1736125"/>
          </a:xfrm>
          <a:prstGeom prst="rect">
            <a:avLst/>
          </a:prstGeom>
        </p:spPr>
      </p:pic>
      <p:sp>
        <p:nvSpPr>
          <p:cNvPr id="19" name="TextBox 18">
            <a:extLst>
              <a:ext uri="{FF2B5EF4-FFF2-40B4-BE49-F238E27FC236}">
                <a16:creationId xmlns:a16="http://schemas.microsoft.com/office/drawing/2014/main" id="{F1A7EB5D-0625-D1A4-3D12-A90FAC8C0E4B}"/>
              </a:ext>
            </a:extLst>
          </p:cNvPr>
          <p:cNvSpPr txBox="1"/>
          <p:nvPr/>
        </p:nvSpPr>
        <p:spPr>
          <a:xfrm>
            <a:off x="7288280" y="5761710"/>
            <a:ext cx="2954808" cy="276999"/>
          </a:xfrm>
          <a:prstGeom prst="rect">
            <a:avLst/>
          </a:prstGeom>
          <a:noFill/>
        </p:spPr>
        <p:txBody>
          <a:bodyPr wrap="square" lIns="91440" tIns="45720" rIns="91440" bIns="45720" rtlCol="0" anchor="t">
            <a:spAutoFit/>
          </a:bodyPr>
          <a:lstStyle/>
          <a:p>
            <a:pPr algn="ctr"/>
            <a:r>
              <a:rPr lang="en-US" sz="1200" b="1" dirty="0">
                <a:solidFill>
                  <a:srgbClr val="2C6754"/>
                </a:solidFill>
                <a:latin typeface="Arial" panose="020B0604020202020204" pitchFamily="34" charset="0"/>
                <a:cs typeface="Arial" panose="020B0604020202020204" pitchFamily="34" charset="0"/>
              </a:rPr>
              <a:t>Sockeye/red salmon</a:t>
            </a:r>
          </a:p>
        </p:txBody>
      </p:sp>
      <p:pic>
        <p:nvPicPr>
          <p:cNvPr id="1026" name="Picture 2" descr="Two people standing on a boat each hold a large silver coho salmon">
            <a:extLst>
              <a:ext uri="{FF2B5EF4-FFF2-40B4-BE49-F238E27FC236}">
                <a16:creationId xmlns:a16="http://schemas.microsoft.com/office/drawing/2014/main" id="{DFE78D51-0113-9EA3-E7C2-A5751FC783F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88280" y="1840033"/>
            <a:ext cx="2908554" cy="174513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014B04C-2171-48DD-6A4D-5DBA74C5BFB0}"/>
              </a:ext>
            </a:extLst>
          </p:cNvPr>
          <p:cNvSpPr txBox="1"/>
          <p:nvPr/>
        </p:nvSpPr>
        <p:spPr>
          <a:xfrm>
            <a:off x="7288280" y="3621866"/>
            <a:ext cx="2908554" cy="276999"/>
          </a:xfrm>
          <a:prstGeom prst="rect">
            <a:avLst/>
          </a:prstGeom>
          <a:noFill/>
        </p:spPr>
        <p:txBody>
          <a:bodyPr wrap="square" rtlCol="0">
            <a:spAutoFit/>
          </a:bodyPr>
          <a:lstStyle/>
          <a:p>
            <a:pPr algn="ctr"/>
            <a:r>
              <a:rPr lang="en-US" sz="1200" b="1" dirty="0">
                <a:solidFill>
                  <a:srgbClr val="2C6754"/>
                </a:solidFill>
                <a:latin typeface="Arial" panose="020B0604020202020204" pitchFamily="34" charset="0"/>
                <a:cs typeface="Arial" panose="020B0604020202020204" pitchFamily="34" charset="0"/>
              </a:rPr>
              <a:t>Coho/silver salmon</a:t>
            </a:r>
          </a:p>
        </p:txBody>
      </p:sp>
      <p:pic>
        <p:nvPicPr>
          <p:cNvPr id="3" name="Dan' Dee-ni">
            <a:hlinkClick r:id="" action="ppaction://media"/>
            <a:extLst>
              <a:ext uri="{FF2B5EF4-FFF2-40B4-BE49-F238E27FC236}">
                <a16:creationId xmlns:a16="http://schemas.microsoft.com/office/drawing/2014/main" id="{D3C98353-0E71-1DD2-3A8A-BF39A4BFC9A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90600" y="4116300"/>
            <a:ext cx="516890" cy="537210"/>
          </a:xfrm>
          <a:prstGeom prst="rect">
            <a:avLst/>
          </a:prstGeom>
        </p:spPr>
      </p:pic>
      <p:pic>
        <p:nvPicPr>
          <p:cNvPr id="11" name="dx.luu-k'e">
            <a:hlinkClick r:id="" action="ppaction://media"/>
            <a:extLst>
              <a:ext uri="{FF2B5EF4-FFF2-40B4-BE49-F238E27FC236}">
                <a16:creationId xmlns:a16="http://schemas.microsoft.com/office/drawing/2014/main" id="{FFE1A2B4-1DF9-EB2B-AE41-C8BAFE54F7C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90600" y="5122140"/>
            <a:ext cx="516890" cy="537210"/>
          </a:xfrm>
          <a:prstGeom prst="rect">
            <a:avLst/>
          </a:prstGeom>
        </p:spPr>
      </p:pic>
      <p:sp>
        <p:nvSpPr>
          <p:cNvPr id="12" name="TextBox 11">
            <a:extLst>
              <a:ext uri="{FF2B5EF4-FFF2-40B4-BE49-F238E27FC236}">
                <a16:creationId xmlns:a16="http://schemas.microsoft.com/office/drawing/2014/main" id="{CC2EB1D7-9617-7795-63F9-6E5B120098C3}"/>
              </a:ext>
            </a:extLst>
          </p:cNvPr>
          <p:cNvSpPr txBox="1"/>
          <p:nvPr/>
        </p:nvSpPr>
        <p:spPr>
          <a:xfrm>
            <a:off x="1558925" y="4232504"/>
            <a:ext cx="16256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rgbClr val="2C6754"/>
                </a:solidFill>
                <a:latin typeface="Arial" panose="020B0604020202020204" pitchFamily="34" charset="0"/>
                <a:cs typeface="Arial" panose="020B0604020202020204" pitchFamily="34" charset="0"/>
              </a:rPr>
              <a:t>Dan'-dee-</a:t>
            </a:r>
            <a:r>
              <a:rPr lang="en-US" sz="1200" b="1" dirty="0" err="1">
                <a:solidFill>
                  <a:srgbClr val="2C6754"/>
                </a:solidFill>
                <a:latin typeface="Arial" panose="020B0604020202020204" pitchFamily="34" charset="0"/>
                <a:cs typeface="Arial" panose="020B0604020202020204" pitchFamily="34" charset="0"/>
              </a:rPr>
              <a:t>ni</a:t>
            </a:r>
            <a:endParaRPr lang="en-US" sz="1200" b="1" dirty="0">
              <a:solidFill>
                <a:srgbClr val="2C6754"/>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F9F294A-42BB-D887-8D6A-44C32F68B3A2}"/>
              </a:ext>
            </a:extLst>
          </p:cNvPr>
          <p:cNvSpPr txBox="1"/>
          <p:nvPr/>
        </p:nvSpPr>
        <p:spPr>
          <a:xfrm>
            <a:off x="1558925" y="5241973"/>
            <a:ext cx="1727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rgbClr val="2C6754"/>
                </a:solidFill>
                <a:latin typeface="Arial" panose="020B0604020202020204" pitchFamily="34" charset="0"/>
                <a:cs typeface="Arial" panose="020B0604020202020204" pitchFamily="34" charset="0"/>
              </a:rPr>
              <a:t>Dan'-</a:t>
            </a:r>
            <a:r>
              <a:rPr lang="en-US" sz="1200" b="1" err="1">
                <a:solidFill>
                  <a:srgbClr val="2C6754"/>
                </a:solidFill>
                <a:latin typeface="Arial" panose="020B0604020202020204" pitchFamily="34" charset="0"/>
                <a:cs typeface="Arial" panose="020B0604020202020204" pitchFamily="34" charset="0"/>
              </a:rPr>
              <a:t>xvt</a:t>
            </a:r>
            <a:r>
              <a:rPr lang="en-US" sz="1200" b="1">
                <a:solidFill>
                  <a:srgbClr val="2C6754"/>
                </a:solidFill>
                <a:latin typeface="Arial" panose="020B0604020202020204" pitchFamily="34" charset="0"/>
                <a:cs typeface="Arial" panose="020B0604020202020204" pitchFamily="34" charset="0"/>
              </a:rPr>
              <a:t>  </a:t>
            </a:r>
            <a:r>
              <a:rPr lang="en-US" sz="1200" b="1" err="1">
                <a:solidFill>
                  <a:srgbClr val="2C6754"/>
                </a:solidFill>
                <a:latin typeface="Arial" panose="020B0604020202020204" pitchFamily="34" charset="0"/>
                <a:cs typeface="Arial" panose="020B0604020202020204" pitchFamily="34" charset="0"/>
              </a:rPr>
              <a:t>luu-k'e</a:t>
            </a:r>
          </a:p>
        </p:txBody>
      </p:sp>
      <p:sp>
        <p:nvSpPr>
          <p:cNvPr id="14" name="Title 13">
            <a:extLst>
              <a:ext uri="{FF2B5EF4-FFF2-40B4-BE49-F238E27FC236}">
                <a16:creationId xmlns:a16="http://schemas.microsoft.com/office/drawing/2014/main" id="{263B2FDC-AA3F-2C29-4AA2-E6FD9B8BD32D}"/>
              </a:ext>
            </a:extLst>
          </p:cNvPr>
          <p:cNvSpPr>
            <a:spLocks noGrp="1"/>
          </p:cNvSpPr>
          <p:nvPr>
            <p:ph type="ctrTitle"/>
          </p:nvPr>
        </p:nvSpPr>
        <p:spPr>
          <a:xfrm>
            <a:off x="1004046" y="495300"/>
            <a:ext cx="9861176" cy="936579"/>
          </a:xfrm>
        </p:spPr>
        <p:txBody>
          <a:bodyPr/>
          <a:lstStyle/>
          <a:p>
            <a:r>
              <a:rPr lang="en-US" dirty="0"/>
              <a:t>Salmon in Oregon</a:t>
            </a:r>
          </a:p>
        </p:txBody>
      </p:sp>
      <p:sp>
        <p:nvSpPr>
          <p:cNvPr id="21" name="TextBox 20">
            <a:extLst>
              <a:ext uri="{FF2B5EF4-FFF2-40B4-BE49-F238E27FC236}">
                <a16:creationId xmlns:a16="http://schemas.microsoft.com/office/drawing/2014/main" id="{4B084FCA-0196-04FA-B2D5-B66757BCEFEE}"/>
              </a:ext>
            </a:extLst>
          </p:cNvPr>
          <p:cNvSpPr txBox="1"/>
          <p:nvPr/>
        </p:nvSpPr>
        <p:spPr>
          <a:xfrm>
            <a:off x="990600" y="6057899"/>
            <a:ext cx="6297680" cy="383093"/>
          </a:xfrm>
          <a:prstGeom prst="rect">
            <a:avLst/>
          </a:prstGeom>
          <a:noFill/>
        </p:spPr>
        <p:txBody>
          <a:bodyPr wrap="none" lIns="0" tIns="0" rIns="0" bIns="0" rtlCol="0">
            <a:noAutofit/>
          </a:bodyPr>
          <a:lstStyle/>
          <a:p>
            <a:r>
              <a:rPr lang="en-US" sz="1200" i="1" dirty="0">
                <a:solidFill>
                  <a:schemeClr val="tx1">
                    <a:lumMod val="65000"/>
                    <a:lumOff val="35000"/>
                  </a:schemeClr>
                </a:solidFill>
                <a:latin typeface="Arial" panose="020B0604020202020204" pitchFamily="34" charset="0"/>
                <a:cs typeface="Arial" panose="020B0604020202020204" pitchFamily="34" charset="0"/>
              </a:rPr>
              <a:t>Image source: Oregon Department of Fish &amp; Wildlife </a:t>
            </a:r>
          </a:p>
        </p:txBody>
      </p:sp>
    </p:spTree>
    <p:extLst>
      <p:ext uri="{BB962C8B-B14F-4D97-AF65-F5344CB8AC3E}">
        <p14:creationId xmlns:p14="http://schemas.microsoft.com/office/powerpoint/2010/main" val="6258306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11"/>
                                        </p:tgtEl>
                                      </p:cBhvr>
                                    </p:cmd>
                                  </p:childTnLst>
                                </p:cTn>
                              </p:par>
                            </p:childTnLst>
                          </p:cTn>
                        </p:par>
                      </p:childTnLst>
                    </p:cTn>
                  </p:par>
                </p:childTnLst>
              </p:cTn>
              <p:nextCondLst>
                <p:cond evt="onClick" delay="0">
                  <p:tgtEl>
                    <p:spTgt spid="11"/>
                  </p:tgtEl>
                </p:cond>
              </p:nextCondLst>
            </p:seq>
            <p:audio>
              <p:cMediaNode>
                <p:cTn id="13"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272B914-C6FE-42D3-8F9A-AB7F37D82F48}"/>
              </a:ext>
            </a:extLst>
          </p:cNvPr>
          <p:cNvSpPr>
            <a:spLocks noGrp="1"/>
          </p:cNvSpPr>
          <p:nvPr>
            <p:ph type="ctrTitle"/>
          </p:nvPr>
        </p:nvSpPr>
        <p:spPr/>
        <p:txBody>
          <a:bodyPr/>
          <a:lstStyle/>
          <a:p>
            <a:r>
              <a:rPr lang="en-US" dirty="0"/>
              <a:t>Salmon life cycle</a:t>
            </a:r>
          </a:p>
        </p:txBody>
      </p:sp>
      <p:pic>
        <p:nvPicPr>
          <p:cNvPr id="3" name="Picture 2">
            <a:hlinkClick r:id="rId3"/>
            <a:extLst>
              <a:ext uri="{FF2B5EF4-FFF2-40B4-BE49-F238E27FC236}">
                <a16:creationId xmlns:a16="http://schemas.microsoft.com/office/drawing/2014/main" id="{516A5DE1-812A-F44D-62E2-5A5B25D39304}"/>
              </a:ext>
            </a:extLst>
          </p:cNvPr>
          <p:cNvPicPr>
            <a:picLocks noChangeAspect="1"/>
          </p:cNvPicPr>
          <p:nvPr/>
        </p:nvPicPr>
        <p:blipFill>
          <a:blip r:embed="rId4"/>
          <a:stretch>
            <a:fillRect/>
          </a:stretch>
        </p:blipFill>
        <p:spPr>
          <a:xfrm>
            <a:off x="2799032" y="1850721"/>
            <a:ext cx="6271203" cy="3849285"/>
          </a:xfrm>
          <a:prstGeom prst="rect">
            <a:avLst/>
          </a:prstGeom>
        </p:spPr>
      </p:pic>
      <p:sp>
        <p:nvSpPr>
          <p:cNvPr id="6" name="TextBox 5">
            <a:extLst>
              <a:ext uri="{FF2B5EF4-FFF2-40B4-BE49-F238E27FC236}">
                <a16:creationId xmlns:a16="http://schemas.microsoft.com/office/drawing/2014/main" id="{B6693C84-EDB1-B9E4-B2AA-C4D711EACC37}"/>
              </a:ext>
            </a:extLst>
          </p:cNvPr>
          <p:cNvSpPr txBox="1"/>
          <p:nvPr/>
        </p:nvSpPr>
        <p:spPr>
          <a:xfrm>
            <a:off x="990600" y="6057899"/>
            <a:ext cx="9180534" cy="383093"/>
          </a:xfrm>
          <a:prstGeom prst="rect">
            <a:avLst/>
          </a:prstGeom>
          <a:noFill/>
        </p:spPr>
        <p:txBody>
          <a:bodyPr wrap="none" lIns="0" tIns="0" rIns="0" bIns="0" rtlCol="0">
            <a:noAutofit/>
          </a:bodyPr>
          <a:lstStyle/>
          <a:p>
            <a:r>
              <a:rPr lang="en-US" sz="1200" i="1" dirty="0">
                <a:solidFill>
                  <a:schemeClr val="tx1">
                    <a:lumMod val="65000"/>
                    <a:lumOff val="35000"/>
                  </a:schemeClr>
                </a:solidFill>
                <a:latin typeface="Arial" panose="020B0604020202020204" pitchFamily="34" charset="0"/>
                <a:cs typeface="Arial" panose="020B0604020202020204" pitchFamily="34" charset="0"/>
              </a:rPr>
              <a:t>Image and video source: National Marine Sanctuary Foundation and Pacific Northwest College of Art Animated Arts (via YouTube)  </a:t>
            </a:r>
          </a:p>
          <a:p>
            <a:endParaRPr lang="en-US" sz="1200" i="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896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272B914-C6FE-42D3-8F9A-AB7F37D82F48}"/>
              </a:ext>
            </a:extLst>
          </p:cNvPr>
          <p:cNvSpPr>
            <a:spLocks noGrp="1"/>
          </p:cNvSpPr>
          <p:nvPr>
            <p:ph type="ctrTitle"/>
          </p:nvPr>
        </p:nvSpPr>
        <p:spPr/>
        <p:txBody>
          <a:bodyPr/>
          <a:lstStyle/>
          <a:p>
            <a:r>
              <a:rPr lang="en-US" dirty="0"/>
              <a:t>Healthy salmon habitat</a:t>
            </a:r>
          </a:p>
        </p:txBody>
      </p:sp>
      <p:pic>
        <p:nvPicPr>
          <p:cNvPr id="5" name="Picture 4">
            <a:extLst>
              <a:ext uri="{FF2B5EF4-FFF2-40B4-BE49-F238E27FC236}">
                <a16:creationId xmlns:a16="http://schemas.microsoft.com/office/drawing/2014/main" id="{2802431B-5933-0673-838C-3B09755E9337}"/>
              </a:ext>
            </a:extLst>
          </p:cNvPr>
          <p:cNvPicPr>
            <a:picLocks noChangeAspect="1"/>
          </p:cNvPicPr>
          <p:nvPr/>
        </p:nvPicPr>
        <p:blipFill rotWithShape="1">
          <a:blip r:embed="rId3"/>
          <a:srcRect t="10447"/>
          <a:stretch/>
        </p:blipFill>
        <p:spPr>
          <a:xfrm>
            <a:off x="2289536" y="1781908"/>
            <a:ext cx="7612928" cy="4122270"/>
          </a:xfrm>
          <a:prstGeom prst="rect">
            <a:avLst/>
          </a:prstGeom>
        </p:spPr>
      </p:pic>
      <p:sp>
        <p:nvSpPr>
          <p:cNvPr id="9" name="TextBox 8">
            <a:extLst>
              <a:ext uri="{FF2B5EF4-FFF2-40B4-BE49-F238E27FC236}">
                <a16:creationId xmlns:a16="http://schemas.microsoft.com/office/drawing/2014/main" id="{9A6BF475-1B69-5218-DE97-8B2AA12D7851}"/>
              </a:ext>
            </a:extLst>
          </p:cNvPr>
          <p:cNvSpPr txBox="1"/>
          <p:nvPr/>
        </p:nvSpPr>
        <p:spPr>
          <a:xfrm>
            <a:off x="990600" y="6057899"/>
            <a:ext cx="9180534" cy="383093"/>
          </a:xfrm>
          <a:prstGeom prst="rect">
            <a:avLst/>
          </a:prstGeom>
          <a:noFill/>
        </p:spPr>
        <p:txBody>
          <a:bodyPr wrap="none" lIns="0" tIns="0" rIns="0" bIns="0" rtlCol="0">
            <a:noAutofit/>
          </a:bodyPr>
          <a:lstStyle/>
          <a:p>
            <a:r>
              <a:rPr lang="en-US" sz="1200" i="1" dirty="0">
                <a:solidFill>
                  <a:schemeClr val="tx1">
                    <a:lumMod val="65000"/>
                    <a:lumOff val="35000"/>
                  </a:schemeClr>
                </a:solidFill>
                <a:latin typeface="Arial" panose="020B0604020202020204" pitchFamily="34" charset="0"/>
                <a:cs typeface="Arial" panose="020B0604020202020204" pitchFamily="34" charset="0"/>
              </a:rPr>
              <a:t>Image source: National Oceanic and Atmospheric Administration Fisheries  </a:t>
            </a:r>
          </a:p>
          <a:p>
            <a:endParaRPr lang="en-US" sz="1200" i="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6142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272B914-C6FE-42D3-8F9A-AB7F37D82F48}"/>
              </a:ext>
            </a:extLst>
          </p:cNvPr>
          <p:cNvSpPr>
            <a:spLocks noGrp="1"/>
          </p:cNvSpPr>
          <p:nvPr>
            <p:ph type="ctrTitle"/>
          </p:nvPr>
        </p:nvSpPr>
        <p:spPr/>
        <p:txBody>
          <a:bodyPr/>
          <a:lstStyle/>
          <a:p>
            <a:r>
              <a:rPr lang="en-US" dirty="0"/>
              <a:t>Unhealthy salmon habitat</a:t>
            </a:r>
          </a:p>
        </p:txBody>
      </p:sp>
      <p:pic>
        <p:nvPicPr>
          <p:cNvPr id="5" name="Picture 4">
            <a:extLst>
              <a:ext uri="{FF2B5EF4-FFF2-40B4-BE49-F238E27FC236}">
                <a16:creationId xmlns:a16="http://schemas.microsoft.com/office/drawing/2014/main" id="{0F4E669E-246A-99C7-CD1F-005F5D7B67F8}"/>
              </a:ext>
            </a:extLst>
          </p:cNvPr>
          <p:cNvPicPr>
            <a:picLocks noChangeAspect="1"/>
          </p:cNvPicPr>
          <p:nvPr/>
        </p:nvPicPr>
        <p:blipFill rotWithShape="1">
          <a:blip r:embed="rId3"/>
          <a:srcRect t="9698"/>
          <a:stretch/>
        </p:blipFill>
        <p:spPr>
          <a:xfrm>
            <a:off x="2552663" y="1731805"/>
            <a:ext cx="7086673" cy="3819410"/>
          </a:xfrm>
          <a:prstGeom prst="rect">
            <a:avLst/>
          </a:prstGeom>
        </p:spPr>
      </p:pic>
      <p:sp>
        <p:nvSpPr>
          <p:cNvPr id="3" name="TextBox 2">
            <a:extLst>
              <a:ext uri="{FF2B5EF4-FFF2-40B4-BE49-F238E27FC236}">
                <a16:creationId xmlns:a16="http://schemas.microsoft.com/office/drawing/2014/main" id="{5265A6EB-1CC4-4B7A-312D-2191BD6C8A92}"/>
              </a:ext>
            </a:extLst>
          </p:cNvPr>
          <p:cNvSpPr txBox="1"/>
          <p:nvPr/>
        </p:nvSpPr>
        <p:spPr>
          <a:xfrm>
            <a:off x="990600" y="6057899"/>
            <a:ext cx="9180534" cy="383093"/>
          </a:xfrm>
          <a:prstGeom prst="rect">
            <a:avLst/>
          </a:prstGeom>
          <a:noFill/>
        </p:spPr>
        <p:txBody>
          <a:bodyPr wrap="none" lIns="0" tIns="0" rIns="0" bIns="0" rtlCol="0">
            <a:noAutofit/>
          </a:bodyPr>
          <a:lstStyle/>
          <a:p>
            <a:r>
              <a:rPr lang="en-US" sz="1200" i="1" dirty="0">
                <a:solidFill>
                  <a:schemeClr val="tx1">
                    <a:lumMod val="65000"/>
                    <a:lumOff val="35000"/>
                  </a:schemeClr>
                </a:solidFill>
                <a:latin typeface="Arial" panose="020B0604020202020204" pitchFamily="34" charset="0"/>
                <a:cs typeface="Arial" panose="020B0604020202020204" pitchFamily="34" charset="0"/>
              </a:rPr>
              <a:t>Image source: National Oceanic and Atmospheric Administration Fisheries  </a:t>
            </a:r>
          </a:p>
          <a:p>
            <a:endParaRPr lang="en-US" sz="1200" i="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6254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272B914-C6FE-42D3-8F9A-AB7F37D82F48}"/>
              </a:ext>
            </a:extLst>
          </p:cNvPr>
          <p:cNvSpPr>
            <a:spLocks noGrp="1"/>
          </p:cNvSpPr>
          <p:nvPr>
            <p:ph type="ctrTitle"/>
          </p:nvPr>
        </p:nvSpPr>
        <p:spPr/>
        <p:txBody>
          <a:bodyPr/>
          <a:lstStyle/>
          <a:p>
            <a:r>
              <a:rPr lang="en-US" dirty="0"/>
              <a:t>Salmon and humans (Part 1)</a:t>
            </a:r>
          </a:p>
        </p:txBody>
      </p:sp>
      <p:pic>
        <p:nvPicPr>
          <p:cNvPr id="3" name="Picture 2" descr="Diagram, engineering drawing&#10;&#10;Description automatically generated">
            <a:extLst>
              <a:ext uri="{FF2B5EF4-FFF2-40B4-BE49-F238E27FC236}">
                <a16:creationId xmlns:a16="http://schemas.microsoft.com/office/drawing/2014/main" id="{E4DE6961-6CD0-3303-F08C-D4BC48CF4CDC}"/>
              </a:ext>
            </a:extLst>
          </p:cNvPr>
          <p:cNvPicPr>
            <a:picLocks noChangeAspect="1"/>
          </p:cNvPicPr>
          <p:nvPr/>
        </p:nvPicPr>
        <p:blipFill rotWithShape="1">
          <a:blip r:embed="rId3">
            <a:extLst>
              <a:ext uri="{28A0092B-C50C-407E-A947-70E740481C1C}">
                <a14:useLocalDpi xmlns:a14="http://schemas.microsoft.com/office/drawing/2010/main" val="0"/>
              </a:ext>
            </a:extLst>
          </a:blip>
          <a:srcRect b="8034"/>
          <a:stretch/>
        </p:blipFill>
        <p:spPr>
          <a:xfrm rot="16200000">
            <a:off x="5120362" y="1515117"/>
            <a:ext cx="2359785" cy="3018629"/>
          </a:xfrm>
          <a:prstGeom prst="rect">
            <a:avLst/>
          </a:prstGeom>
          <a:ln>
            <a:solidFill>
              <a:srgbClr val="2C6754"/>
            </a:solidFill>
          </a:ln>
        </p:spPr>
      </p:pic>
      <p:pic>
        <p:nvPicPr>
          <p:cNvPr id="7" name="Picture 6">
            <a:extLst>
              <a:ext uri="{FF2B5EF4-FFF2-40B4-BE49-F238E27FC236}">
                <a16:creationId xmlns:a16="http://schemas.microsoft.com/office/drawing/2014/main" id="{544A5B25-4521-F50E-1715-1100DB01C925}"/>
              </a:ext>
            </a:extLst>
          </p:cNvPr>
          <p:cNvPicPr>
            <a:picLocks noChangeAspect="1"/>
          </p:cNvPicPr>
          <p:nvPr/>
        </p:nvPicPr>
        <p:blipFill rotWithShape="1">
          <a:blip r:embed="rId4"/>
          <a:srcRect l="3616"/>
          <a:stretch/>
        </p:blipFill>
        <p:spPr>
          <a:xfrm>
            <a:off x="7981625" y="1844538"/>
            <a:ext cx="3222498" cy="2359786"/>
          </a:xfrm>
          <a:prstGeom prst="rect">
            <a:avLst/>
          </a:prstGeom>
          <a:ln>
            <a:solidFill>
              <a:srgbClr val="2C6754"/>
            </a:solidFill>
          </a:ln>
        </p:spPr>
      </p:pic>
      <p:pic>
        <p:nvPicPr>
          <p:cNvPr id="2" name="Picture 4">
            <a:extLst>
              <a:ext uri="{FF2B5EF4-FFF2-40B4-BE49-F238E27FC236}">
                <a16:creationId xmlns:a16="http://schemas.microsoft.com/office/drawing/2014/main" id="{64CB15B6-3CC8-1CE8-3446-56858FC9F1D5}"/>
              </a:ext>
            </a:extLst>
          </p:cNvPr>
          <p:cNvPicPr>
            <a:picLocks noChangeAspect="1"/>
          </p:cNvPicPr>
          <p:nvPr/>
        </p:nvPicPr>
        <p:blipFill>
          <a:blip r:embed="rId5"/>
          <a:stretch>
            <a:fillRect/>
          </a:stretch>
        </p:blipFill>
        <p:spPr>
          <a:xfrm>
            <a:off x="965548" y="1828800"/>
            <a:ext cx="3653336" cy="2359785"/>
          </a:xfrm>
          <a:prstGeom prst="rect">
            <a:avLst/>
          </a:prstGeom>
        </p:spPr>
      </p:pic>
      <p:sp>
        <p:nvSpPr>
          <p:cNvPr id="6" name="TextBox 5">
            <a:extLst>
              <a:ext uri="{FF2B5EF4-FFF2-40B4-BE49-F238E27FC236}">
                <a16:creationId xmlns:a16="http://schemas.microsoft.com/office/drawing/2014/main" id="{1C528B10-CDCC-0AC8-7C1E-E9BAD7148671}"/>
              </a:ext>
            </a:extLst>
          </p:cNvPr>
          <p:cNvSpPr txBox="1"/>
          <p:nvPr/>
        </p:nvSpPr>
        <p:spPr>
          <a:xfrm>
            <a:off x="990600" y="5857483"/>
            <a:ext cx="9180534" cy="643003"/>
          </a:xfrm>
          <a:prstGeom prst="rect">
            <a:avLst/>
          </a:prstGeom>
          <a:noFill/>
        </p:spPr>
        <p:txBody>
          <a:bodyPr wrap="none" lIns="0" tIns="0" rIns="0" bIns="0" rtlCol="0">
            <a:noAutofit/>
          </a:bodyPr>
          <a:lstStyle/>
          <a:p>
            <a:pPr>
              <a:lnSpc>
                <a:spcPct val="114000"/>
              </a:lnSpc>
            </a:pPr>
            <a:r>
              <a:rPr lang="en-US" sz="1200" i="1" dirty="0">
                <a:solidFill>
                  <a:schemeClr val="tx1">
                    <a:lumMod val="65000"/>
                    <a:lumOff val="35000"/>
                  </a:schemeClr>
                </a:solidFill>
                <a:latin typeface="Arial" panose="020B0604020202020204" pitchFamily="34" charset="0"/>
                <a:cs typeface="Arial" panose="020B0604020202020204" pitchFamily="34" charset="0"/>
              </a:rPr>
              <a:t>Image sources: 1) Salmon cooking: CTSI 2) Fish weir: Stewart, H. (2008). Indian fishing: early methods on the Northwest Coast. D &amp; M Publishers. </a:t>
            </a:r>
            <a:br>
              <a:rPr lang="en-US" sz="1200" i="1" dirty="0">
                <a:solidFill>
                  <a:schemeClr val="tx1">
                    <a:lumMod val="65000"/>
                    <a:lumOff val="35000"/>
                  </a:schemeClr>
                </a:solidFill>
                <a:latin typeface="Arial" panose="020B0604020202020204" pitchFamily="34" charset="0"/>
                <a:cs typeface="Arial" panose="020B0604020202020204" pitchFamily="34" charset="0"/>
              </a:rPr>
            </a:br>
            <a:r>
              <a:rPr lang="en-US" sz="1200" i="1" dirty="0">
                <a:solidFill>
                  <a:schemeClr val="tx1">
                    <a:lumMod val="65000"/>
                    <a:lumOff val="35000"/>
                  </a:schemeClr>
                </a:solidFill>
                <a:latin typeface="Arial" panose="020B0604020202020204" pitchFamily="34" charset="0"/>
                <a:cs typeface="Arial" panose="020B0604020202020204" pitchFamily="34" charset="0"/>
              </a:rPr>
              <a:t>Used with permission. 3) Pre-contact trade network: Education Northwest map based on Indian trade network map from </a:t>
            </a:r>
            <a:r>
              <a:rPr lang="en-US" sz="1200" i="1" dirty="0" err="1">
                <a:solidFill>
                  <a:schemeClr val="tx1">
                    <a:lumMod val="65000"/>
                    <a:lumOff val="35000"/>
                  </a:schemeClr>
                </a:solidFill>
                <a:latin typeface="Arial" panose="020B0604020202020204" pitchFamily="34" charset="0"/>
                <a:cs typeface="Arial" panose="020B0604020202020204" pitchFamily="34" charset="0"/>
              </a:rPr>
              <a:t>Nch'i‐Wána</a:t>
            </a:r>
            <a:r>
              <a:rPr lang="en-US" sz="1200" i="1" dirty="0">
                <a:solidFill>
                  <a:schemeClr val="tx1">
                    <a:lumMod val="65000"/>
                    <a:lumOff val="35000"/>
                  </a:schemeClr>
                </a:solidFill>
                <a:latin typeface="Arial" panose="020B0604020202020204" pitchFamily="34" charset="0"/>
                <a:cs typeface="Arial" panose="020B0604020202020204" pitchFamily="34" charset="0"/>
              </a:rPr>
              <a:t>, “The Big River”: </a:t>
            </a:r>
            <a:br>
              <a:rPr lang="en-US" sz="1200" i="1" dirty="0">
                <a:solidFill>
                  <a:schemeClr val="tx1">
                    <a:lumMod val="65000"/>
                    <a:lumOff val="35000"/>
                  </a:schemeClr>
                </a:solidFill>
                <a:latin typeface="Arial" panose="020B0604020202020204" pitchFamily="34" charset="0"/>
                <a:cs typeface="Arial" panose="020B0604020202020204" pitchFamily="34" charset="0"/>
              </a:rPr>
            </a:br>
            <a:r>
              <a:rPr lang="en-US" sz="1200" i="1" dirty="0">
                <a:solidFill>
                  <a:schemeClr val="tx1">
                    <a:lumMod val="65000"/>
                    <a:lumOff val="35000"/>
                  </a:schemeClr>
                </a:solidFill>
                <a:latin typeface="Arial" panose="020B0604020202020204" pitchFamily="34" charset="0"/>
                <a:cs typeface="Arial" panose="020B0604020202020204" pitchFamily="34" charset="0"/>
              </a:rPr>
              <a:t>Mid‐Columbia Indians and Their Land (Eugene S. </a:t>
            </a:r>
            <a:r>
              <a:rPr lang="en-US" sz="1200" i="1" dirty="0" err="1">
                <a:solidFill>
                  <a:schemeClr val="tx1">
                    <a:lumMod val="65000"/>
                    <a:lumOff val="35000"/>
                  </a:schemeClr>
                </a:solidFill>
                <a:latin typeface="Arial" panose="020B0604020202020204" pitchFamily="34" charset="0"/>
                <a:cs typeface="Arial" panose="020B0604020202020204" pitchFamily="34" charset="0"/>
              </a:rPr>
              <a:t>Hunn</a:t>
            </a:r>
            <a:r>
              <a:rPr lang="en-US" sz="1200" i="1" dirty="0">
                <a:solidFill>
                  <a:schemeClr val="tx1">
                    <a:lumMod val="65000"/>
                    <a:lumOff val="35000"/>
                  </a:schemeClr>
                </a:solidFill>
                <a:latin typeface="Arial" panose="020B0604020202020204" pitchFamily="34" charset="0"/>
                <a:cs typeface="Arial" panose="020B0604020202020204" pitchFamily="34" charset="0"/>
              </a:rPr>
              <a:t>). </a:t>
            </a:r>
          </a:p>
          <a:p>
            <a:pPr>
              <a:lnSpc>
                <a:spcPct val="114000"/>
              </a:lnSpc>
            </a:pPr>
            <a:endParaRPr lang="en-US" sz="1200" i="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754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272B914-C6FE-42D3-8F9A-AB7F37D82F48}"/>
              </a:ext>
            </a:extLst>
          </p:cNvPr>
          <p:cNvSpPr>
            <a:spLocks noGrp="1"/>
          </p:cNvSpPr>
          <p:nvPr>
            <p:ph type="ctrTitle"/>
          </p:nvPr>
        </p:nvSpPr>
        <p:spPr/>
        <p:txBody>
          <a:bodyPr/>
          <a:lstStyle/>
          <a:p>
            <a:r>
              <a:rPr lang="en-US" dirty="0"/>
              <a:t>Salmon and humans (Part 2)</a:t>
            </a:r>
          </a:p>
        </p:txBody>
      </p:sp>
      <p:pic>
        <p:nvPicPr>
          <p:cNvPr id="1026" name="Picture 2" descr="Drawing of two people on a boat with fishing net on left. Drawing of salmon on right.">
            <a:extLst>
              <a:ext uri="{FF2B5EF4-FFF2-40B4-BE49-F238E27FC236}">
                <a16:creationId xmlns:a16="http://schemas.microsoft.com/office/drawing/2014/main" id="{CADEFE20-4888-6250-B334-CF2CEED04B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589" r="1307" b="521"/>
          <a:stretch/>
        </p:blipFill>
        <p:spPr bwMode="auto">
          <a:xfrm>
            <a:off x="4455499" y="1846022"/>
            <a:ext cx="3304689" cy="2636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FEF106C-3886-B656-EAC5-B103B8904FE1}"/>
              </a:ext>
            </a:extLst>
          </p:cNvPr>
          <p:cNvPicPr>
            <a:picLocks noChangeAspect="1"/>
          </p:cNvPicPr>
          <p:nvPr/>
        </p:nvPicPr>
        <p:blipFill rotWithShape="1">
          <a:blip r:embed="rId4"/>
          <a:srcRect b="11937"/>
          <a:stretch/>
        </p:blipFill>
        <p:spPr>
          <a:xfrm>
            <a:off x="990601" y="1828800"/>
            <a:ext cx="3347682" cy="2617940"/>
          </a:xfrm>
          <a:prstGeom prst="rect">
            <a:avLst/>
          </a:prstGeom>
        </p:spPr>
      </p:pic>
      <p:pic>
        <p:nvPicPr>
          <p:cNvPr id="7" name="Picture 2">
            <a:extLst>
              <a:ext uri="{FF2B5EF4-FFF2-40B4-BE49-F238E27FC236}">
                <a16:creationId xmlns:a16="http://schemas.microsoft.com/office/drawing/2014/main" id="{3D3E8815-7CB0-CEE5-2BF0-ED612B773CD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734" r="3376"/>
          <a:stretch/>
        </p:blipFill>
        <p:spPr bwMode="auto">
          <a:xfrm>
            <a:off x="7896710" y="1846022"/>
            <a:ext cx="3304689" cy="26179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94D85C-18E0-9594-B467-235EF2B4525D}"/>
              </a:ext>
            </a:extLst>
          </p:cNvPr>
          <p:cNvSpPr txBox="1"/>
          <p:nvPr/>
        </p:nvSpPr>
        <p:spPr>
          <a:xfrm>
            <a:off x="990600" y="5844958"/>
            <a:ext cx="9180534" cy="380478"/>
          </a:xfrm>
          <a:prstGeom prst="rect">
            <a:avLst/>
          </a:prstGeom>
          <a:noFill/>
        </p:spPr>
        <p:txBody>
          <a:bodyPr wrap="none" lIns="0" tIns="0" rIns="0" bIns="0" rtlCol="0">
            <a:noAutofit/>
          </a:bodyPr>
          <a:lstStyle/>
          <a:p>
            <a:pPr>
              <a:lnSpc>
                <a:spcPct val="114000"/>
              </a:lnSpc>
            </a:pPr>
            <a:r>
              <a:rPr lang="en-US" sz="1200" i="1" dirty="0">
                <a:solidFill>
                  <a:schemeClr val="tx1">
                    <a:lumMod val="65000"/>
                    <a:lumOff val="35000"/>
                  </a:schemeClr>
                </a:solidFill>
                <a:latin typeface="Arial" panose="020B0604020202020204" pitchFamily="34" charset="0"/>
                <a:cs typeface="Arial" panose="020B0604020202020204" pitchFamily="34" charset="0"/>
              </a:rPr>
              <a:t>Image sources: 1) Salmon cannery: University of Washington (Fair use statement) 2) Canned salmon label: Oregon Secretary of State 3) </a:t>
            </a:r>
            <a:br>
              <a:rPr lang="en-US" sz="1200" i="1" dirty="0">
                <a:solidFill>
                  <a:schemeClr val="tx1">
                    <a:lumMod val="65000"/>
                    <a:lumOff val="35000"/>
                  </a:schemeClr>
                </a:solidFill>
                <a:latin typeface="Arial" panose="020B0604020202020204" pitchFamily="34" charset="0"/>
                <a:cs typeface="Arial" panose="020B0604020202020204" pitchFamily="34" charset="0"/>
              </a:rPr>
            </a:br>
            <a:r>
              <a:rPr lang="en-US" sz="1200" i="1" dirty="0">
                <a:solidFill>
                  <a:schemeClr val="tx1">
                    <a:lumMod val="65000"/>
                    <a:lumOff val="35000"/>
                  </a:schemeClr>
                </a:solidFill>
                <a:latin typeface="Arial" panose="020B0604020202020204" pitchFamily="34" charset="0"/>
                <a:cs typeface="Arial" panose="020B0604020202020204" pitchFamily="34" charset="0"/>
              </a:rPr>
              <a:t>Bonneville Dam: Eric </a:t>
            </a:r>
            <a:r>
              <a:rPr lang="en-US" sz="1200" i="1" dirty="0" err="1">
                <a:solidFill>
                  <a:schemeClr val="tx1">
                    <a:lumMod val="65000"/>
                    <a:lumOff val="35000"/>
                  </a:schemeClr>
                </a:solidFill>
                <a:latin typeface="Arial" panose="020B0604020202020204" pitchFamily="34" charset="0"/>
                <a:cs typeface="Arial" panose="020B0604020202020204" pitchFamily="34" charset="0"/>
              </a:rPr>
              <a:t>Guinther</a:t>
            </a:r>
            <a:r>
              <a:rPr lang="en-US" sz="1200" i="1" dirty="0">
                <a:solidFill>
                  <a:schemeClr val="tx1">
                    <a:lumMod val="65000"/>
                    <a:lumOff val="35000"/>
                  </a:schemeClr>
                </a:solidFill>
                <a:latin typeface="Arial" panose="020B0604020202020204" pitchFamily="34" charset="0"/>
                <a:cs typeface="Arial" panose="020B0604020202020204" pitchFamily="34" charset="0"/>
              </a:rPr>
              <a:t> (via Wikimedia Commons, licensed under CC BY-SA 3.0)</a:t>
            </a:r>
          </a:p>
          <a:p>
            <a:pPr>
              <a:lnSpc>
                <a:spcPct val="114000"/>
              </a:lnSpc>
            </a:pPr>
            <a:endParaRPr lang="en-US" sz="1200" i="1" dirty="0">
              <a:solidFill>
                <a:schemeClr val="tx1">
                  <a:lumMod val="65000"/>
                  <a:lumOff val="35000"/>
                </a:schemeClr>
              </a:solidFill>
              <a:latin typeface="Arial" panose="020B0604020202020204" pitchFamily="34" charset="0"/>
              <a:cs typeface="Arial" panose="020B0604020202020204" pitchFamily="34" charset="0"/>
            </a:endParaRPr>
          </a:p>
          <a:p>
            <a:pPr>
              <a:lnSpc>
                <a:spcPct val="114000"/>
              </a:lnSpc>
            </a:pPr>
            <a:endParaRPr lang="en-US" sz="1200" i="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680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272B914-C6FE-42D3-8F9A-AB7F37D82F48}"/>
              </a:ext>
            </a:extLst>
          </p:cNvPr>
          <p:cNvSpPr>
            <a:spLocks noGrp="1"/>
          </p:cNvSpPr>
          <p:nvPr>
            <p:ph type="ctrTitle"/>
          </p:nvPr>
        </p:nvSpPr>
        <p:spPr/>
        <p:txBody>
          <a:bodyPr/>
          <a:lstStyle/>
          <a:p>
            <a:r>
              <a:rPr lang="en-US"/>
              <a:t>Salmon and humans (Part 3)</a:t>
            </a:r>
          </a:p>
        </p:txBody>
      </p:sp>
      <p:sp>
        <p:nvSpPr>
          <p:cNvPr id="13" name="Title 1">
            <a:extLst>
              <a:ext uri="{FF2B5EF4-FFF2-40B4-BE49-F238E27FC236}">
                <a16:creationId xmlns:a16="http://schemas.microsoft.com/office/drawing/2014/main" id="{B6A0D444-5A34-5E76-E1BF-69517580A538}"/>
              </a:ext>
            </a:extLst>
          </p:cNvPr>
          <p:cNvSpPr txBox="1">
            <a:spLocks/>
          </p:cNvSpPr>
          <p:nvPr/>
        </p:nvSpPr>
        <p:spPr>
          <a:xfrm>
            <a:off x="995870" y="2251659"/>
            <a:ext cx="2837221" cy="3657867"/>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20000"/>
              </a:lnSpc>
            </a:pPr>
            <a:r>
              <a:rPr lang="en-US" sz="1800" dirty="0">
                <a:solidFill>
                  <a:srgbClr val="000000"/>
                </a:solidFill>
                <a:latin typeface="Arial" panose="020B0604020202020204" pitchFamily="34" charset="0"/>
                <a:ea typeface="+mn-ea"/>
                <a:cs typeface="Arial" panose="020B0604020202020204" pitchFamily="34" charset="0"/>
              </a:rPr>
              <a:t>Drainage</a:t>
            </a:r>
          </a:p>
          <a:p>
            <a:pPr algn="l">
              <a:lnSpc>
                <a:spcPct val="120000"/>
              </a:lnSpc>
            </a:pPr>
            <a:r>
              <a:rPr lang="en-US" sz="1800" dirty="0">
                <a:solidFill>
                  <a:srgbClr val="000000"/>
                </a:solidFill>
                <a:latin typeface="Arial" panose="020B0604020202020204" pitchFamily="34" charset="0"/>
                <a:ea typeface="+mn-ea"/>
                <a:cs typeface="Arial" panose="020B0604020202020204" pitchFamily="34" charset="0"/>
              </a:rPr>
              <a:t>Dredging</a:t>
            </a:r>
            <a:br>
              <a:rPr lang="en-US" sz="1800" dirty="0">
                <a:solidFill>
                  <a:srgbClr val="000000"/>
                </a:solidFill>
                <a:latin typeface="Arial" panose="020B0604020202020204" pitchFamily="34" charset="0"/>
                <a:ea typeface="+mn-ea"/>
                <a:cs typeface="Arial" panose="020B0604020202020204" pitchFamily="34" charset="0"/>
              </a:rPr>
            </a:br>
            <a:r>
              <a:rPr lang="en-US" sz="1800" dirty="0">
                <a:solidFill>
                  <a:srgbClr val="000000"/>
                </a:solidFill>
                <a:latin typeface="Arial" panose="020B0604020202020204" pitchFamily="34" charset="0"/>
                <a:ea typeface="+mn-ea"/>
                <a:cs typeface="Arial" panose="020B0604020202020204" pitchFamily="34" charset="0"/>
              </a:rPr>
              <a:t>Stream channelization</a:t>
            </a:r>
          </a:p>
          <a:p>
            <a:pPr algn="l">
              <a:lnSpc>
                <a:spcPct val="120000"/>
              </a:lnSpc>
            </a:pPr>
            <a:r>
              <a:rPr lang="en-US" sz="1800" dirty="0">
                <a:solidFill>
                  <a:srgbClr val="000000"/>
                </a:solidFill>
                <a:latin typeface="Arial" panose="020B0604020202020204" pitchFamily="34" charset="0"/>
                <a:ea typeface="+mn-ea"/>
                <a:cs typeface="Arial" panose="020B0604020202020204" pitchFamily="34" charset="0"/>
              </a:rPr>
              <a:t>Filling</a:t>
            </a:r>
          </a:p>
          <a:p>
            <a:pPr algn="l">
              <a:lnSpc>
                <a:spcPct val="120000"/>
              </a:lnSpc>
            </a:pPr>
            <a:r>
              <a:rPr lang="en-US" sz="1800" dirty="0">
                <a:solidFill>
                  <a:srgbClr val="000000"/>
                </a:solidFill>
                <a:latin typeface="Arial" panose="020B0604020202020204" pitchFamily="34" charset="0"/>
                <a:ea typeface="+mn-ea"/>
                <a:cs typeface="Arial" panose="020B0604020202020204" pitchFamily="34" charset="0"/>
              </a:rPr>
              <a:t>Diking and damming</a:t>
            </a:r>
          </a:p>
          <a:p>
            <a:pPr algn="l">
              <a:lnSpc>
                <a:spcPct val="120000"/>
              </a:lnSpc>
            </a:pPr>
            <a:r>
              <a:rPr lang="en-US" sz="1800" dirty="0">
                <a:solidFill>
                  <a:srgbClr val="000000"/>
                </a:solidFill>
                <a:latin typeface="Arial" panose="020B0604020202020204" pitchFamily="34" charset="0"/>
                <a:ea typeface="+mn-ea"/>
                <a:cs typeface="Arial" panose="020B0604020202020204" pitchFamily="34" charset="0"/>
              </a:rPr>
              <a:t>Tilling for crop production</a:t>
            </a:r>
          </a:p>
          <a:p>
            <a:pPr algn="l">
              <a:lnSpc>
                <a:spcPct val="120000"/>
              </a:lnSpc>
            </a:pPr>
            <a:r>
              <a:rPr lang="en-US" sz="1800" dirty="0">
                <a:solidFill>
                  <a:srgbClr val="000000"/>
                </a:solidFill>
                <a:latin typeface="Arial" panose="020B0604020202020204" pitchFamily="34" charset="0"/>
                <a:ea typeface="+mn-ea"/>
                <a:cs typeface="Arial" panose="020B0604020202020204" pitchFamily="34" charset="0"/>
              </a:rPr>
              <a:t>Levees</a:t>
            </a:r>
          </a:p>
          <a:p>
            <a:pPr algn="l">
              <a:lnSpc>
                <a:spcPct val="120000"/>
              </a:lnSpc>
            </a:pPr>
            <a:r>
              <a:rPr lang="en-US" sz="1800" dirty="0">
                <a:solidFill>
                  <a:srgbClr val="000000"/>
                </a:solidFill>
                <a:latin typeface="Arial" panose="020B0604020202020204" pitchFamily="34" charset="0"/>
                <a:ea typeface="+mn-ea"/>
                <a:cs typeface="Arial" panose="020B0604020202020204" pitchFamily="34" charset="0"/>
              </a:rPr>
              <a:t>Logging</a:t>
            </a:r>
          </a:p>
          <a:p>
            <a:pPr algn="l">
              <a:lnSpc>
                <a:spcPct val="120000"/>
              </a:lnSpc>
            </a:pPr>
            <a:r>
              <a:rPr lang="en-US" sz="1800" dirty="0">
                <a:solidFill>
                  <a:srgbClr val="000000"/>
                </a:solidFill>
                <a:latin typeface="Arial" panose="020B0604020202020204" pitchFamily="34" charset="0"/>
                <a:ea typeface="+mn-ea"/>
                <a:cs typeface="Arial" panose="020B0604020202020204" pitchFamily="34" charset="0"/>
              </a:rPr>
              <a:t>Mining</a:t>
            </a:r>
          </a:p>
          <a:p>
            <a:pPr algn="l">
              <a:lnSpc>
                <a:spcPct val="120000"/>
              </a:lnSpc>
            </a:pPr>
            <a:r>
              <a:rPr lang="en-US" sz="1800" dirty="0">
                <a:solidFill>
                  <a:srgbClr val="000000"/>
                </a:solidFill>
                <a:latin typeface="Arial" panose="020B0604020202020204" pitchFamily="34" charset="0"/>
                <a:ea typeface="+mn-ea"/>
                <a:cs typeface="Arial" panose="020B0604020202020204" pitchFamily="34" charset="0"/>
              </a:rPr>
              <a:t>Construction</a:t>
            </a:r>
          </a:p>
          <a:p>
            <a:pPr algn="l">
              <a:lnSpc>
                <a:spcPct val="120000"/>
              </a:lnSpc>
            </a:pPr>
            <a:r>
              <a:rPr lang="en-US" sz="1800" dirty="0">
                <a:solidFill>
                  <a:srgbClr val="000000"/>
                </a:solidFill>
                <a:latin typeface="Arial" panose="020B0604020202020204" pitchFamily="34" charset="0"/>
                <a:ea typeface="+mn-ea"/>
                <a:cs typeface="Arial" panose="020B0604020202020204" pitchFamily="34" charset="0"/>
              </a:rPr>
              <a:t>Stormwater runoff</a:t>
            </a:r>
          </a:p>
        </p:txBody>
      </p:sp>
      <p:sp>
        <p:nvSpPr>
          <p:cNvPr id="14" name="Title 1">
            <a:extLst>
              <a:ext uri="{FF2B5EF4-FFF2-40B4-BE49-F238E27FC236}">
                <a16:creationId xmlns:a16="http://schemas.microsoft.com/office/drawing/2014/main" id="{6AABA638-DEA6-3650-496D-49C9D82291D2}"/>
              </a:ext>
            </a:extLst>
          </p:cNvPr>
          <p:cNvSpPr txBox="1">
            <a:spLocks/>
          </p:cNvSpPr>
          <p:nvPr/>
        </p:nvSpPr>
        <p:spPr>
          <a:xfrm>
            <a:off x="4058559" y="2251659"/>
            <a:ext cx="2837221" cy="3547891"/>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20000"/>
              </a:lnSpc>
            </a:pPr>
            <a:r>
              <a:rPr lang="en-US" sz="1800" dirty="0">
                <a:solidFill>
                  <a:srgbClr val="000000"/>
                </a:solidFill>
                <a:latin typeface="Arial" panose="020B0604020202020204" pitchFamily="34" charset="0"/>
                <a:ea typeface="+mn-ea"/>
                <a:cs typeface="Arial" panose="020B0604020202020204" pitchFamily="34" charset="0"/>
              </a:rPr>
              <a:t>Air and water pollutants</a:t>
            </a:r>
          </a:p>
          <a:p>
            <a:pPr algn="l">
              <a:lnSpc>
                <a:spcPct val="120000"/>
              </a:lnSpc>
            </a:pPr>
            <a:r>
              <a:rPr lang="en-US" sz="1800" dirty="0">
                <a:solidFill>
                  <a:srgbClr val="000000"/>
                </a:solidFill>
                <a:latin typeface="Arial" panose="020B0604020202020204" pitchFamily="34" charset="0"/>
                <a:ea typeface="+mn-ea"/>
                <a:cs typeface="Arial" panose="020B0604020202020204" pitchFamily="34" charset="0"/>
              </a:rPr>
              <a:t>Nutrient pollution</a:t>
            </a:r>
          </a:p>
          <a:p>
            <a:pPr algn="l">
              <a:lnSpc>
                <a:spcPct val="120000"/>
              </a:lnSpc>
            </a:pPr>
            <a:r>
              <a:rPr lang="en-US" sz="1800" dirty="0">
                <a:solidFill>
                  <a:srgbClr val="000000"/>
                </a:solidFill>
                <a:latin typeface="Arial" panose="020B0604020202020204" pitchFamily="34" charset="0"/>
                <a:ea typeface="+mn-ea"/>
                <a:cs typeface="Arial" panose="020B0604020202020204" pitchFamily="34" charset="0"/>
              </a:rPr>
              <a:t>Releasing toxic chemicals</a:t>
            </a:r>
          </a:p>
          <a:p>
            <a:pPr algn="l">
              <a:lnSpc>
                <a:spcPct val="120000"/>
              </a:lnSpc>
            </a:pPr>
            <a:r>
              <a:rPr lang="en-US" sz="1800" dirty="0">
                <a:solidFill>
                  <a:srgbClr val="000000"/>
                </a:solidFill>
                <a:latin typeface="Arial" panose="020B0604020202020204" pitchFamily="34" charset="0"/>
                <a:ea typeface="+mn-ea"/>
                <a:cs typeface="Arial" panose="020B0604020202020204" pitchFamily="34" charset="0"/>
              </a:rPr>
              <a:t>Invasive species</a:t>
            </a:r>
          </a:p>
          <a:p>
            <a:pPr algn="l">
              <a:lnSpc>
                <a:spcPct val="120000"/>
              </a:lnSpc>
            </a:pPr>
            <a:r>
              <a:rPr lang="en-US" sz="1800" dirty="0">
                <a:solidFill>
                  <a:srgbClr val="000000"/>
                </a:solidFill>
                <a:latin typeface="Arial" panose="020B0604020202020204" pitchFamily="34" charset="0"/>
                <a:ea typeface="+mn-ea"/>
                <a:cs typeface="Arial" panose="020B0604020202020204" pitchFamily="34" charset="0"/>
              </a:rPr>
              <a:t>Livestock grazing</a:t>
            </a:r>
          </a:p>
          <a:p>
            <a:pPr algn="l">
              <a:lnSpc>
                <a:spcPct val="120000"/>
              </a:lnSpc>
            </a:pPr>
            <a:r>
              <a:rPr lang="en-US" sz="1800" dirty="0">
                <a:solidFill>
                  <a:srgbClr val="000000"/>
                </a:solidFill>
                <a:latin typeface="Arial" panose="020B0604020202020204" pitchFamily="34" charset="0"/>
                <a:ea typeface="+mn-ea"/>
                <a:cs typeface="Arial" panose="020B0604020202020204" pitchFamily="34" charset="0"/>
              </a:rPr>
              <a:t>Fragmentation</a:t>
            </a:r>
          </a:p>
          <a:p>
            <a:pPr algn="l">
              <a:lnSpc>
                <a:spcPct val="120000"/>
              </a:lnSpc>
            </a:pPr>
            <a:r>
              <a:rPr lang="en-US" sz="1800" dirty="0">
                <a:solidFill>
                  <a:srgbClr val="000000"/>
                </a:solidFill>
                <a:latin typeface="Arial" panose="020B0604020202020204" pitchFamily="34" charset="0"/>
                <a:ea typeface="+mn-ea"/>
                <a:cs typeface="Arial" panose="020B0604020202020204" pitchFamily="34" charset="0"/>
              </a:rPr>
              <a:t>Water withdrawals</a:t>
            </a:r>
          </a:p>
          <a:p>
            <a:pPr algn="l">
              <a:lnSpc>
                <a:spcPct val="120000"/>
              </a:lnSpc>
            </a:pPr>
            <a:r>
              <a:rPr lang="en-US" sz="1800" dirty="0">
                <a:solidFill>
                  <a:srgbClr val="000000"/>
                </a:solidFill>
                <a:latin typeface="Arial" panose="020B0604020202020204" pitchFamily="34" charset="0"/>
                <a:ea typeface="+mn-ea"/>
                <a:cs typeface="Arial" panose="020B0604020202020204" pitchFamily="34" charset="0"/>
              </a:rPr>
              <a:t>Vegetation cutting</a:t>
            </a:r>
          </a:p>
          <a:p>
            <a:pPr algn="l">
              <a:lnSpc>
                <a:spcPct val="120000"/>
              </a:lnSpc>
            </a:pPr>
            <a:r>
              <a:rPr lang="en-US" sz="1800" dirty="0">
                <a:solidFill>
                  <a:srgbClr val="000000"/>
                </a:solidFill>
                <a:latin typeface="Arial" panose="020B0604020202020204" pitchFamily="34" charset="0"/>
                <a:ea typeface="+mn-ea"/>
                <a:cs typeface="Arial" panose="020B0604020202020204" pitchFamily="34" charset="0"/>
              </a:rPr>
              <a:t>Recreational over-use</a:t>
            </a:r>
          </a:p>
          <a:p>
            <a:pPr algn="l">
              <a:lnSpc>
                <a:spcPct val="120000"/>
              </a:lnSpc>
            </a:pPr>
            <a:r>
              <a:rPr lang="en-US" sz="1800" dirty="0">
                <a:solidFill>
                  <a:srgbClr val="000000"/>
                </a:solidFill>
                <a:latin typeface="Arial" panose="020B0604020202020204" pitchFamily="34" charset="0"/>
                <a:ea typeface="+mn-ea"/>
                <a:cs typeface="Arial" panose="020B0604020202020204" pitchFamily="34" charset="0"/>
              </a:rPr>
              <a:t>Overharvesting</a:t>
            </a:r>
          </a:p>
          <a:p>
            <a:pPr algn="l">
              <a:lnSpc>
                <a:spcPct val="120000"/>
              </a:lnSpc>
            </a:pPr>
            <a:r>
              <a:rPr lang="en-US" sz="1800" dirty="0">
                <a:solidFill>
                  <a:srgbClr val="000000"/>
                </a:solidFill>
                <a:latin typeface="Arial" panose="020B0604020202020204" pitchFamily="34" charset="0"/>
                <a:ea typeface="+mn-ea"/>
                <a:cs typeface="Arial" panose="020B0604020202020204" pitchFamily="34" charset="0"/>
              </a:rPr>
              <a:t>Climate change</a:t>
            </a:r>
          </a:p>
        </p:txBody>
      </p:sp>
      <p:pic>
        <p:nvPicPr>
          <p:cNvPr id="16" name="Picture 2" descr="Canal at Everglades">
            <a:extLst>
              <a:ext uri="{FF2B5EF4-FFF2-40B4-BE49-F238E27FC236}">
                <a16:creationId xmlns:a16="http://schemas.microsoft.com/office/drawing/2014/main" id="{137F289A-C8F1-AE8A-B342-66D6329C94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470" r="22612"/>
          <a:stretch/>
        </p:blipFill>
        <p:spPr bwMode="auto">
          <a:xfrm>
            <a:off x="7127308" y="1828800"/>
            <a:ext cx="4074091" cy="4080726"/>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210C92F-3319-8C1C-31F6-3933B7144290}"/>
              </a:ext>
            </a:extLst>
          </p:cNvPr>
          <p:cNvSpPr txBox="1">
            <a:spLocks/>
          </p:cNvSpPr>
          <p:nvPr/>
        </p:nvSpPr>
        <p:spPr>
          <a:xfrm>
            <a:off x="1004046" y="1828800"/>
            <a:ext cx="5609696" cy="307777"/>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pPr>
            <a:r>
              <a:rPr lang="en-US" sz="1800" b="1" dirty="0">
                <a:solidFill>
                  <a:srgbClr val="2C6754"/>
                </a:solidFill>
                <a:latin typeface="Arial" panose="020B0604020202020204" pitchFamily="34" charset="0"/>
                <a:ea typeface="+mn-ea"/>
                <a:cs typeface="Arial" panose="020B0604020202020204" pitchFamily="34" charset="0"/>
              </a:rPr>
              <a:t>Human-caused threats to salmon habitats</a:t>
            </a:r>
          </a:p>
        </p:txBody>
      </p:sp>
      <p:sp>
        <p:nvSpPr>
          <p:cNvPr id="5" name="TextBox 4">
            <a:extLst>
              <a:ext uri="{FF2B5EF4-FFF2-40B4-BE49-F238E27FC236}">
                <a16:creationId xmlns:a16="http://schemas.microsoft.com/office/drawing/2014/main" id="{3178F207-8F6C-770D-A2A9-EE1DD7FE02E6}"/>
              </a:ext>
            </a:extLst>
          </p:cNvPr>
          <p:cNvSpPr txBox="1"/>
          <p:nvPr/>
        </p:nvSpPr>
        <p:spPr>
          <a:xfrm>
            <a:off x="990600" y="6057899"/>
            <a:ext cx="9180534" cy="383093"/>
          </a:xfrm>
          <a:prstGeom prst="rect">
            <a:avLst/>
          </a:prstGeom>
          <a:noFill/>
        </p:spPr>
        <p:txBody>
          <a:bodyPr wrap="none" lIns="0" tIns="0" rIns="0" bIns="0" rtlCol="0">
            <a:noAutofit/>
          </a:bodyPr>
          <a:lstStyle/>
          <a:p>
            <a:r>
              <a:rPr lang="en-US" sz="1200" i="1" dirty="0">
                <a:solidFill>
                  <a:schemeClr val="tx1">
                    <a:lumMod val="65000"/>
                    <a:lumOff val="35000"/>
                  </a:schemeClr>
                </a:solidFill>
                <a:latin typeface="Arial" panose="020B0604020202020204" pitchFamily="34" charset="0"/>
                <a:cs typeface="Arial" panose="020B0604020202020204" pitchFamily="34" charset="0"/>
              </a:rPr>
              <a:t>Image source: National Park Service</a:t>
            </a:r>
          </a:p>
        </p:txBody>
      </p:sp>
    </p:spTree>
    <p:extLst>
      <p:ext uri="{BB962C8B-B14F-4D97-AF65-F5344CB8AC3E}">
        <p14:creationId xmlns:p14="http://schemas.microsoft.com/office/powerpoint/2010/main" val="1859646735"/>
      </p:ext>
    </p:extLst>
  </p:cSld>
  <p:clrMapOvr>
    <a:masterClrMapping/>
  </p:clrMapOvr>
</p:sld>
</file>

<file path=ppt/theme/theme1.xml><?xml version="1.0" encoding="utf-8"?>
<a:theme xmlns:a="http://schemas.openxmlformats.org/drawingml/2006/main" name="Office Theme">
  <a:themeElements>
    <a:clrScheme name="Custom 27">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2C6654"/>
      </a:hlink>
      <a:folHlink>
        <a:srgbClr val="2C66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cda571c-f727-47a5-9aab-64bd2d52803f">
      <Terms xmlns="http://schemas.microsoft.com/office/infopath/2007/PartnerControls"/>
    </lcf76f155ced4ddcb4097134ff3c332f>
    <TaxCatchAll xmlns="be7757ee-27b1-49d9-ad78-c19e224bf41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9213FB5CF2E8043A261DA18C1F46D81" ma:contentTypeVersion="16" ma:contentTypeDescription="Create a new document." ma:contentTypeScope="" ma:versionID="6ac38a0170be9701cbdd1f83b81cd783">
  <xsd:schema xmlns:xsd="http://www.w3.org/2001/XMLSchema" xmlns:xs="http://www.w3.org/2001/XMLSchema" xmlns:p="http://schemas.microsoft.com/office/2006/metadata/properties" xmlns:ns2="ecda571c-f727-47a5-9aab-64bd2d52803f" xmlns:ns3="be7757ee-27b1-49d9-ad78-c19e224bf417" targetNamespace="http://schemas.microsoft.com/office/2006/metadata/properties" ma:root="true" ma:fieldsID="14f2121a7f1ef915d7974c814ec76c20" ns2:_="" ns3:_="">
    <xsd:import namespace="ecda571c-f727-47a5-9aab-64bd2d52803f"/>
    <xsd:import namespace="be7757ee-27b1-49d9-ad78-c19e224bf41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da571c-f727-47a5-9aab-64bd2d5280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b06aa88-5ac0-4838-8ce1-dd283b5d648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e7757ee-27b1-49d9-ad78-c19e224bf41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a002e2f-9621-4d29-bf5e-01e5fd23d324}" ma:internalName="TaxCatchAll" ma:showField="CatchAllData" ma:web="be7757ee-27b1-49d9-ad78-c19e224bf4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75F21E-66CF-41F0-8DE3-D602A66E1266}">
  <ds:schemaRefs>
    <ds:schemaRef ds:uri="http://schemas.microsoft.com/sharepoint/v3/contenttype/forms"/>
  </ds:schemaRefs>
</ds:datastoreItem>
</file>

<file path=customXml/itemProps2.xml><?xml version="1.0" encoding="utf-8"?>
<ds:datastoreItem xmlns:ds="http://schemas.openxmlformats.org/officeDocument/2006/customXml" ds:itemID="{885D58FF-84E1-45A0-ADAB-C572FBD58572}">
  <ds:schemaRefs>
    <ds:schemaRef ds:uri="be7757ee-27b1-49d9-ad78-c19e224bf417"/>
    <ds:schemaRef ds:uri="http://purl.org/dc/elements/1.1/"/>
    <ds:schemaRef ds:uri="http://schemas.microsoft.com/office/2006/metadata/properties"/>
    <ds:schemaRef ds:uri="http://schemas.microsoft.com/office/2006/documentManagement/types"/>
    <ds:schemaRef ds:uri="http://www.w3.org/XML/1998/namespace"/>
    <ds:schemaRef ds:uri="http://schemas.openxmlformats.org/package/2006/metadata/core-properties"/>
    <ds:schemaRef ds:uri="http://schemas.microsoft.com/office/infopath/2007/PartnerControls"/>
    <ds:schemaRef ds:uri="http://purl.org/dc/terms/"/>
    <ds:schemaRef ds:uri="ecda571c-f727-47a5-9aab-64bd2d52803f"/>
    <ds:schemaRef ds:uri="http://purl.org/dc/dcmitype/"/>
  </ds:schemaRefs>
</ds:datastoreItem>
</file>

<file path=customXml/itemProps3.xml><?xml version="1.0" encoding="utf-8"?>
<ds:datastoreItem xmlns:ds="http://schemas.openxmlformats.org/officeDocument/2006/customXml" ds:itemID="{149F6264-38E0-4568-8B73-403125CF7F00}">
  <ds:schemaRefs>
    <ds:schemaRef ds:uri="be7757ee-27b1-49d9-ad78-c19e224bf417"/>
    <ds:schemaRef ds:uri="ecda571c-f727-47a5-9aab-64bd2d5280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1927</Words>
  <Application>Microsoft Macintosh PowerPoint</Application>
  <PresentationFormat>Widescreen</PresentationFormat>
  <Paragraphs>96</Paragraphs>
  <Slides>12</Slides>
  <Notes>11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Helvetica Neue</vt:lpstr>
      <vt:lpstr>Helvetica Neue Light</vt:lpstr>
      <vt:lpstr>Palatino Linotype</vt:lpstr>
      <vt:lpstr>Office Theme</vt:lpstr>
      <vt:lpstr>GRADE 5  Salmon Habitat Restoration</vt:lpstr>
      <vt:lpstr>Salmon essential facts</vt:lpstr>
      <vt:lpstr>Salmon in Oregon</vt:lpstr>
      <vt:lpstr>Salmon life cycle</vt:lpstr>
      <vt:lpstr>Healthy salmon habitat</vt:lpstr>
      <vt:lpstr>Unhealthy salmon habitat</vt:lpstr>
      <vt:lpstr>Salmon and humans (Part 1)</vt:lpstr>
      <vt:lpstr>Salmon and humans (Part 2)</vt:lpstr>
      <vt:lpstr>Salmon and humans (Part 3)</vt:lpstr>
      <vt:lpstr>Humans helping salmon</vt:lpstr>
      <vt:lpstr>Salmon habitat restoration activities</vt:lpstr>
      <vt:lpstr>Restoration example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Cow Creek  Umpqua Tribe</dc:title>
  <dc:creator>Valerie Brodnikova</dc:creator>
  <cp:lastModifiedBy>Valerie Brodnikova</cp:lastModifiedBy>
  <cp:revision>1</cp:revision>
  <dcterms:created xsi:type="dcterms:W3CDTF">2019-04-26T16:05:13Z</dcterms:created>
  <dcterms:modified xsi:type="dcterms:W3CDTF">2022-11-24T00:36:36Z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0x010100C9213FB5CF2E8043A261DA18C1F46D81</vt:lpwstr>
  </property>
  <property fmtid="{D5CDD505-2E9C-101B-9397-08002B2CF9AE}" pid="3" name="MediaServiceImageTags">
    <vt:lpwstr/>
  </property>
</Properties>
</file>