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7"/>
  </p:notesMasterIdLst>
  <p:sldIdLst>
    <p:sldId id="256" r:id="rId2"/>
    <p:sldId id="257" r:id="rId3"/>
    <p:sldId id="258" r:id="rId4"/>
    <p:sldId id="259" r:id="rId5"/>
    <p:sldId id="260" r:id="rId6"/>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a:tcStyle>
        <a:tcBdr/>
        <a:fill>
          <a:solidFill>
            <a:srgbClr val="E8EBF5"/>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20" d="100"/>
          <a:sy n="120" d="100"/>
        </p:scale>
        <p:origin x="198"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1" name="Shape 81"/>
          <p:cNvSpPr>
            <a:spLocks noGrp="1" noRot="1" noChangeAspect="1"/>
          </p:cNvSpPr>
          <p:nvPr>
            <p:ph type="sldImg"/>
          </p:nvPr>
        </p:nvSpPr>
        <p:spPr>
          <a:xfrm>
            <a:off x="1143000" y="685800"/>
            <a:ext cx="4572000" cy="3429000"/>
          </a:xfrm>
          <a:prstGeom prst="rect">
            <a:avLst/>
          </a:prstGeom>
        </p:spPr>
        <p:txBody>
          <a:bodyPr/>
          <a:lstStyle/>
          <a:p>
            <a:endParaRPr/>
          </a:p>
        </p:txBody>
      </p:sp>
      <p:sp>
        <p:nvSpPr>
          <p:cNvPr id="82" name="Shape 82"/>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Shape 87"/>
          <p:cNvSpPr>
            <a:spLocks noGrp="1" noRot="1" noChangeAspect="1"/>
          </p:cNvSpPr>
          <p:nvPr>
            <p:ph type="sldImg"/>
          </p:nvPr>
        </p:nvSpPr>
        <p:spPr>
          <a:xfrm>
            <a:off x="381000" y="685800"/>
            <a:ext cx="6096000" cy="3429000"/>
          </a:xfrm>
          <a:prstGeom prst="rect">
            <a:avLst/>
          </a:prstGeom>
        </p:spPr>
        <p:txBody>
          <a:bodyPr/>
          <a:lstStyle/>
          <a:p>
            <a:endParaRPr/>
          </a:p>
        </p:txBody>
      </p:sp>
      <p:sp>
        <p:nvSpPr>
          <p:cNvPr id="88" name="Shape 88"/>
          <p:cNvSpPr>
            <a:spLocks noGrp="1"/>
          </p:cNvSpPr>
          <p:nvPr>
            <p:ph type="body" sz="quarter" idx="1"/>
          </p:nvPr>
        </p:nvSpPr>
        <p:spPr>
          <a:prstGeom prst="rect">
            <a:avLst/>
          </a:prstGeom>
        </p:spPr>
        <p:txBody>
          <a:bodyPr/>
          <a:lstStyle>
            <a:lvl1pPr>
              <a:defRPr sz="1800">
                <a:latin typeface="Palatino Linotype"/>
                <a:ea typeface="Palatino Linotype"/>
                <a:cs typeface="Palatino Linotype"/>
                <a:sym typeface="Palatino Linotype"/>
              </a:defRPr>
            </a:lvl1pPr>
          </a:lstStyle>
          <a:p>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Shape 92"/>
          <p:cNvSpPr>
            <a:spLocks noGrp="1" noRot="1" noChangeAspect="1"/>
          </p:cNvSpPr>
          <p:nvPr>
            <p:ph type="sldImg"/>
          </p:nvPr>
        </p:nvSpPr>
        <p:spPr>
          <a:xfrm>
            <a:off x="381000" y="685800"/>
            <a:ext cx="6096000" cy="3429000"/>
          </a:xfrm>
          <a:prstGeom prst="rect">
            <a:avLst/>
          </a:prstGeom>
        </p:spPr>
        <p:txBody>
          <a:bodyPr/>
          <a:lstStyle/>
          <a:p>
            <a:endParaRPr/>
          </a:p>
        </p:txBody>
      </p:sp>
      <p:sp>
        <p:nvSpPr>
          <p:cNvPr id="93" name="Shape 93"/>
          <p:cNvSpPr>
            <a:spLocks noGrp="1"/>
          </p:cNvSpPr>
          <p:nvPr>
            <p:ph type="body" sz="quarter" idx="1"/>
          </p:nvPr>
        </p:nvSpPr>
        <p:spPr>
          <a:prstGeom prst="rect">
            <a:avLst/>
          </a:prstGeom>
        </p:spPr>
        <p:txBody>
          <a:bodyPr/>
          <a:lstStyle>
            <a:lvl1pPr>
              <a:defRPr sz="1800">
                <a:latin typeface="Palatino Linotype"/>
                <a:ea typeface="Palatino Linotype"/>
                <a:cs typeface="Palatino Linotype"/>
                <a:sym typeface="Palatino Linotype"/>
              </a:defRPr>
            </a:lvl1pPr>
          </a:lstStyle>
          <a:p>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Shape 97"/>
          <p:cNvSpPr>
            <a:spLocks noGrp="1" noRot="1" noChangeAspect="1"/>
          </p:cNvSpPr>
          <p:nvPr>
            <p:ph type="sldImg"/>
          </p:nvPr>
        </p:nvSpPr>
        <p:spPr>
          <a:xfrm>
            <a:off x="381000" y="685800"/>
            <a:ext cx="6096000" cy="3429000"/>
          </a:xfrm>
          <a:prstGeom prst="rect">
            <a:avLst/>
          </a:prstGeom>
        </p:spPr>
        <p:txBody>
          <a:bodyPr/>
          <a:lstStyle/>
          <a:p>
            <a:endParaRPr/>
          </a:p>
        </p:txBody>
      </p:sp>
      <p:sp>
        <p:nvSpPr>
          <p:cNvPr id="98" name="Shape 98"/>
          <p:cNvSpPr>
            <a:spLocks noGrp="1"/>
          </p:cNvSpPr>
          <p:nvPr>
            <p:ph type="body" sz="quarter" idx="1"/>
          </p:nvPr>
        </p:nvSpPr>
        <p:spPr>
          <a:prstGeom prst="rect">
            <a:avLst/>
          </a:prstGeom>
        </p:spPr>
        <p:txBody>
          <a:bodyPr/>
          <a:lstStyle/>
          <a:p>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Shape 102"/>
          <p:cNvSpPr>
            <a:spLocks noGrp="1" noRot="1" noChangeAspect="1"/>
          </p:cNvSpPr>
          <p:nvPr>
            <p:ph type="sldImg"/>
          </p:nvPr>
        </p:nvSpPr>
        <p:spPr>
          <a:xfrm>
            <a:off x="381000" y="685800"/>
            <a:ext cx="6096000" cy="3429000"/>
          </a:xfrm>
          <a:prstGeom prst="rect">
            <a:avLst/>
          </a:prstGeom>
        </p:spPr>
        <p:txBody>
          <a:bodyPr/>
          <a:lstStyle/>
          <a:p>
            <a:endParaRPr/>
          </a:p>
        </p:txBody>
      </p:sp>
      <p:sp>
        <p:nvSpPr>
          <p:cNvPr id="103" name="Shape 103"/>
          <p:cNvSpPr>
            <a:spLocks noGrp="1"/>
          </p:cNvSpPr>
          <p:nvPr>
            <p:ph type="body" sz="quarter" idx="1"/>
          </p:nvPr>
        </p:nvSpPr>
        <p:spPr>
          <a:prstGeom prst="rect">
            <a:avLst/>
          </a:prstGeom>
        </p:spPr>
        <p:txBody>
          <a:bodyPr/>
          <a:lstStyle/>
          <a:p>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Shape 107"/>
          <p:cNvSpPr>
            <a:spLocks noGrp="1" noRot="1" noChangeAspect="1"/>
          </p:cNvSpPr>
          <p:nvPr>
            <p:ph type="sldImg"/>
          </p:nvPr>
        </p:nvSpPr>
        <p:spPr>
          <a:xfrm>
            <a:off x="381000" y="685800"/>
            <a:ext cx="6096000" cy="3429000"/>
          </a:xfrm>
          <a:prstGeom prst="rect">
            <a:avLst/>
          </a:prstGeom>
        </p:spPr>
        <p:txBody>
          <a:bodyPr/>
          <a:lstStyle/>
          <a:p>
            <a:endParaRPr/>
          </a:p>
        </p:txBody>
      </p:sp>
      <p:sp>
        <p:nvSpPr>
          <p:cNvPr id="108" name="Shape 108"/>
          <p:cNvSpPr>
            <a:spLocks noGrp="1"/>
          </p:cNvSpPr>
          <p:nvPr>
            <p:ph type="body" sz="quarter" idx="1"/>
          </p:nvPr>
        </p:nvSpPr>
        <p:spPr>
          <a:prstGeom prst="rect">
            <a:avLst/>
          </a:prstGeom>
        </p:spPr>
        <p:txBody>
          <a:bodyPr/>
          <a:lstStyle/>
          <a:p>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11" name="Header goes here"/>
          <p:cNvSpPr txBox="1">
            <a:spLocks noGrp="1"/>
          </p:cNvSpPr>
          <p:nvPr>
            <p:ph type="title" hasCustomPrompt="1"/>
          </p:nvPr>
        </p:nvSpPr>
        <p:spPr>
          <a:prstGeom prst="rect">
            <a:avLst/>
          </a:prstGeom>
        </p:spPr>
        <p:txBody>
          <a:bodyPr/>
          <a:lstStyle/>
          <a:p>
            <a:r>
              <a:t>Header goes here</a:t>
            </a:r>
          </a:p>
        </p:txBody>
      </p:sp>
      <p:sp>
        <p:nvSpPr>
          <p:cNvPr id="1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19" name="Body Level One…"/>
          <p:cNvSpPr txBox="1">
            <a:spLocks noGrp="1"/>
          </p:cNvSpPr>
          <p:nvPr>
            <p:ph type="body" idx="1"/>
          </p:nvPr>
        </p:nvSpPr>
        <p:spPr>
          <a:xfrm>
            <a:off x="800100" y="1828799"/>
            <a:ext cx="10065123" cy="4348163"/>
          </a:xfrm>
          <a:prstGeom prst="rect">
            <a:avLst/>
          </a:prstGeom>
        </p:spPr>
        <p:txBody>
          <a:bodyPr>
            <a:normAutofit/>
          </a:bodyPr>
          <a:lstStyle/>
          <a:p>
            <a:r>
              <a:t>Body Level One</a:t>
            </a:r>
          </a:p>
          <a:p>
            <a:pPr lvl="1"/>
            <a:r>
              <a:t>Body Level Two</a:t>
            </a:r>
          </a:p>
          <a:p>
            <a:pPr lvl="2"/>
            <a:r>
              <a:t>Body Level Three</a:t>
            </a:r>
          </a:p>
          <a:p>
            <a:pPr lvl="3"/>
            <a:r>
              <a:t>Body Level Four</a:t>
            </a:r>
          </a:p>
          <a:p>
            <a:pPr lvl="4"/>
            <a:r>
              <a:t>Body Level Five</a:t>
            </a:r>
          </a:p>
        </p:txBody>
      </p:sp>
      <p:sp>
        <p:nvSpPr>
          <p:cNvPr id="20" name="Header goes here"/>
          <p:cNvSpPr txBox="1">
            <a:spLocks noGrp="1"/>
          </p:cNvSpPr>
          <p:nvPr>
            <p:ph type="title" hasCustomPrompt="1"/>
          </p:nvPr>
        </p:nvSpPr>
        <p:spPr>
          <a:prstGeom prst="rect">
            <a:avLst/>
          </a:prstGeom>
        </p:spPr>
        <p:txBody>
          <a:bodyPr/>
          <a:lstStyle/>
          <a:p>
            <a:r>
              <a:t>Header goes here</a:t>
            </a:r>
          </a:p>
        </p:txBody>
      </p:sp>
      <p:sp>
        <p:nvSpPr>
          <p:cNvPr id="2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28" name="Title"/>
          <p:cNvSpPr txBox="1">
            <a:spLocks noGrp="1"/>
          </p:cNvSpPr>
          <p:nvPr>
            <p:ph type="title" hasCustomPrompt="1"/>
          </p:nvPr>
        </p:nvSpPr>
        <p:spPr>
          <a:xfrm>
            <a:off x="800100" y="2480073"/>
            <a:ext cx="9311847" cy="1655806"/>
          </a:xfrm>
          <a:prstGeom prst="rect">
            <a:avLst/>
          </a:prstGeom>
        </p:spPr>
        <p:txBody>
          <a:bodyPr/>
          <a:lstStyle>
            <a:lvl1pPr>
              <a:defRPr sz="6000"/>
            </a:lvl1pPr>
          </a:lstStyle>
          <a:p>
            <a:r>
              <a:t>Title</a:t>
            </a:r>
          </a:p>
        </p:txBody>
      </p:sp>
      <p:sp>
        <p:nvSpPr>
          <p:cNvPr id="2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36" name="Header goes here"/>
          <p:cNvSpPr txBox="1">
            <a:spLocks noGrp="1"/>
          </p:cNvSpPr>
          <p:nvPr>
            <p:ph type="title" hasCustomPrompt="1"/>
          </p:nvPr>
        </p:nvSpPr>
        <p:spPr>
          <a:prstGeom prst="rect">
            <a:avLst/>
          </a:prstGeom>
        </p:spPr>
        <p:txBody>
          <a:bodyPr/>
          <a:lstStyle/>
          <a:p>
            <a:r>
              <a:t>Header goes here</a:t>
            </a:r>
          </a:p>
        </p:txBody>
      </p:sp>
      <p:sp>
        <p:nvSpPr>
          <p:cNvPr id="37" name="Title 1"/>
          <p:cNvSpPr txBox="1"/>
          <p:nvPr/>
        </p:nvSpPr>
        <p:spPr>
          <a:xfrm>
            <a:off x="800099" y="2400299"/>
            <a:ext cx="9688608" cy="24783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nSpc>
                <a:spcPct val="110000"/>
              </a:lnSpc>
              <a:defRPr sz="2400">
                <a:solidFill>
                  <a:srgbClr val="404040"/>
                </a:solidFill>
                <a:latin typeface="Arial"/>
                <a:ea typeface="Arial"/>
                <a:cs typeface="Arial"/>
                <a:sym typeface="Arial"/>
              </a:defRPr>
            </a:lvl1pPr>
          </a:lstStyle>
          <a:p>
            <a:r>
              <a:t>Lorem ipsum dolor sit amet, consectetur adipiscing elit, sed do eiusmod tempor incididunt ut labore et dolore magna aliqua. Ut enim ad minim veniam, quis nostrud exercitation ullamco laboris nisi ut aliquip ex ea commodo consequat.</a:t>
            </a:r>
            <a:endParaRPr sz="6000">
              <a:solidFill>
                <a:srgbClr val="9D365E"/>
              </a:solidFill>
              <a:latin typeface="Helvetica Neue Medium"/>
              <a:ea typeface="Helvetica Neue Medium"/>
              <a:cs typeface="Helvetica Neue Medium"/>
              <a:sym typeface="Helvetica Neue Medium"/>
            </a:endParaRPr>
          </a:p>
        </p:txBody>
      </p:sp>
      <p:sp>
        <p:nvSpPr>
          <p:cNvPr id="3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1_Two Content">
    <p:spTree>
      <p:nvGrpSpPr>
        <p:cNvPr id="1" name=""/>
        <p:cNvGrpSpPr/>
        <p:nvPr/>
      </p:nvGrpSpPr>
      <p:grpSpPr>
        <a:xfrm>
          <a:off x="0" y="0"/>
          <a:ext cx="0" cy="0"/>
          <a:chOff x="0" y="0"/>
          <a:chExt cx="0" cy="0"/>
        </a:xfrm>
      </p:grpSpPr>
      <p:sp>
        <p:nvSpPr>
          <p:cNvPr id="45" name="Header goes here"/>
          <p:cNvSpPr txBox="1">
            <a:spLocks noGrp="1"/>
          </p:cNvSpPr>
          <p:nvPr>
            <p:ph type="title" hasCustomPrompt="1"/>
          </p:nvPr>
        </p:nvSpPr>
        <p:spPr>
          <a:prstGeom prst="rect">
            <a:avLst/>
          </a:prstGeom>
        </p:spPr>
        <p:txBody>
          <a:bodyPr/>
          <a:lstStyle/>
          <a:p>
            <a:r>
              <a:t>Header goes here</a:t>
            </a:r>
          </a:p>
        </p:txBody>
      </p:sp>
      <p:sp>
        <p:nvSpPr>
          <p:cNvPr id="46" name="Title 1"/>
          <p:cNvSpPr txBox="1"/>
          <p:nvPr/>
        </p:nvSpPr>
        <p:spPr>
          <a:xfrm>
            <a:off x="800100" y="2401823"/>
            <a:ext cx="9496839" cy="11279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marL="274320" indent="-274320">
              <a:lnSpc>
                <a:spcPct val="110000"/>
              </a:lnSpc>
              <a:spcBef>
                <a:spcPts val="800"/>
              </a:spcBef>
              <a:buSzPct val="100000"/>
              <a:buFont typeface="Arial"/>
              <a:buChar char="•"/>
              <a:defRPr sz="2000">
                <a:solidFill>
                  <a:srgbClr val="404040"/>
                </a:solidFill>
                <a:latin typeface="Arial"/>
                <a:ea typeface="Arial"/>
                <a:cs typeface="Arial"/>
                <a:sym typeface="Arial"/>
              </a:defRPr>
            </a:pPr>
            <a:r>
              <a:t>Lorem ipsum dolor sit amet, consectetur adipiscing elit, sed do eiusmod tempor.</a:t>
            </a:r>
            <a:endParaRPr sz="6000">
              <a:solidFill>
                <a:srgbClr val="9D365E"/>
              </a:solidFill>
              <a:latin typeface="Helvetica Neue Medium"/>
              <a:ea typeface="Helvetica Neue Medium"/>
              <a:cs typeface="Helvetica Neue Medium"/>
              <a:sym typeface="Helvetica Neue Medium"/>
            </a:endParaRPr>
          </a:p>
          <a:p>
            <a:pPr marL="274320" indent="-274320">
              <a:lnSpc>
                <a:spcPct val="110000"/>
              </a:lnSpc>
              <a:spcBef>
                <a:spcPts val="800"/>
              </a:spcBef>
              <a:buSzPct val="100000"/>
              <a:buFont typeface="Arial"/>
              <a:buChar char="•"/>
              <a:defRPr sz="2000">
                <a:solidFill>
                  <a:srgbClr val="404040"/>
                </a:solidFill>
                <a:latin typeface="Arial"/>
                <a:ea typeface="Arial"/>
                <a:cs typeface="Arial"/>
                <a:sym typeface="Arial"/>
              </a:defRPr>
            </a:pPr>
            <a:r>
              <a:t>Lorem ipsum dolor sit amet, consectetur adipiscing elit, sed do eiusmod tempor.</a:t>
            </a:r>
            <a:endParaRPr sz="6000">
              <a:solidFill>
                <a:srgbClr val="9D365E"/>
              </a:solidFill>
              <a:latin typeface="Helvetica Neue Medium"/>
              <a:ea typeface="Helvetica Neue Medium"/>
              <a:cs typeface="Helvetica Neue Medium"/>
              <a:sym typeface="Helvetica Neue Medium"/>
            </a:endParaRPr>
          </a:p>
          <a:p>
            <a:pPr marL="274320" indent="-274320">
              <a:lnSpc>
                <a:spcPct val="110000"/>
              </a:lnSpc>
              <a:spcBef>
                <a:spcPts val="800"/>
              </a:spcBef>
              <a:buSzPct val="100000"/>
              <a:buFont typeface="Arial"/>
              <a:buChar char="•"/>
              <a:defRPr sz="2000">
                <a:solidFill>
                  <a:srgbClr val="404040"/>
                </a:solidFill>
                <a:latin typeface="Arial"/>
                <a:ea typeface="Arial"/>
                <a:cs typeface="Arial"/>
                <a:sym typeface="Arial"/>
              </a:defRPr>
            </a:pPr>
            <a:r>
              <a:t>Lorem ipsum dolor sit amet, consectetur adipiscing elit, sed do eiusmod tempor.</a:t>
            </a:r>
          </a:p>
        </p:txBody>
      </p:sp>
      <p:sp>
        <p:nvSpPr>
          <p:cNvPr id="4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54" name="Header goes here"/>
          <p:cNvSpPr txBox="1">
            <a:spLocks noGrp="1"/>
          </p:cNvSpPr>
          <p:nvPr>
            <p:ph type="title" hasCustomPrompt="1"/>
          </p:nvPr>
        </p:nvSpPr>
        <p:spPr>
          <a:xfrm>
            <a:off x="4512364" y="495300"/>
            <a:ext cx="6689036" cy="1474177"/>
          </a:xfrm>
          <a:prstGeom prst="rect">
            <a:avLst/>
          </a:prstGeom>
        </p:spPr>
        <p:txBody>
          <a:bodyPr/>
          <a:lstStyle>
            <a:lvl1pPr algn="r"/>
          </a:lstStyle>
          <a:p>
            <a:r>
              <a:t>Header goes here</a:t>
            </a:r>
          </a:p>
        </p:txBody>
      </p:sp>
      <p:sp>
        <p:nvSpPr>
          <p:cNvPr id="55" name="Title 1"/>
          <p:cNvSpPr txBox="1"/>
          <p:nvPr/>
        </p:nvSpPr>
        <p:spPr>
          <a:xfrm>
            <a:off x="4651512" y="2400299"/>
            <a:ext cx="6549888" cy="343695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algn="r">
              <a:lnSpc>
                <a:spcPct val="110000"/>
              </a:lnSpc>
              <a:defRPr sz="2800">
                <a:solidFill>
                  <a:srgbClr val="404040"/>
                </a:solidFill>
                <a:latin typeface="Arial"/>
                <a:ea typeface="Arial"/>
                <a:cs typeface="Arial"/>
                <a:sym typeface="Arial"/>
              </a:defRPr>
            </a:pPr>
            <a:r>
              <a:t>Lorem ipsum dolor sit amet, consectetur adipiscing elit, sed do eiusmod tempor incididunt ut labore et dolore magna aliqua. Ut enim ad minim veniam, quis nostrud exercitation ullamco laboris nisi ut aliquip ex ea commodo consequat.</a:t>
            </a:r>
            <a:endParaRPr sz="6000">
              <a:solidFill>
                <a:srgbClr val="9D365E"/>
              </a:solidFill>
              <a:latin typeface="Helvetica Neue Medium"/>
              <a:ea typeface="Helvetica Neue Medium"/>
              <a:cs typeface="Helvetica Neue Medium"/>
              <a:sym typeface="Helvetica Neue Medium"/>
            </a:endParaRPr>
          </a:p>
          <a:p>
            <a:pPr algn="r">
              <a:lnSpc>
                <a:spcPct val="90000"/>
              </a:lnSpc>
              <a:defRPr sz="2800">
                <a:solidFill>
                  <a:srgbClr val="404040"/>
                </a:solidFill>
                <a:latin typeface="Arial"/>
                <a:ea typeface="Arial"/>
                <a:cs typeface="Arial"/>
                <a:sym typeface="Arial"/>
              </a:defRPr>
            </a:pPr>
            <a:endParaRPr sz="6000">
              <a:solidFill>
                <a:srgbClr val="9D365E"/>
              </a:solidFill>
              <a:latin typeface="Helvetica Neue Medium"/>
              <a:ea typeface="Helvetica Neue Medium"/>
              <a:cs typeface="Helvetica Neue Medium"/>
              <a:sym typeface="Helvetica Neue Medium"/>
            </a:endParaRPr>
          </a:p>
        </p:txBody>
      </p:sp>
      <p:pic>
        <p:nvPicPr>
          <p:cNvPr id="56" name="Picture 8" descr="Picture 8"/>
          <p:cNvPicPr>
            <a:picLocks noChangeAspect="1"/>
          </p:cNvPicPr>
          <p:nvPr/>
        </p:nvPicPr>
        <p:blipFill>
          <a:blip r:embed="rId2">
            <a:extLst/>
          </a:blip>
          <a:srcRect l="30662" r="28923"/>
          <a:stretch>
            <a:fillRect/>
          </a:stretch>
        </p:blipFill>
        <p:spPr>
          <a:xfrm>
            <a:off x="-139149" y="-30371"/>
            <a:ext cx="4194316" cy="6918740"/>
          </a:xfrm>
          <a:prstGeom prst="rect">
            <a:avLst/>
          </a:prstGeom>
          <a:ln w="12700">
            <a:miter lim="400000"/>
          </a:ln>
        </p:spPr>
      </p:pic>
      <p:sp>
        <p:nvSpPr>
          <p:cNvPr id="5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lank">
    <p:bg>
      <p:bgPr>
        <a:solidFill>
          <a:srgbClr val="63A49F"/>
        </a:solidFill>
        <a:effectLst/>
      </p:bgPr>
    </p:bg>
    <p:spTree>
      <p:nvGrpSpPr>
        <p:cNvPr id="1" name=""/>
        <p:cNvGrpSpPr/>
        <p:nvPr/>
      </p:nvGrpSpPr>
      <p:grpSpPr>
        <a:xfrm>
          <a:off x="0" y="0"/>
          <a:ext cx="0" cy="0"/>
          <a:chOff x="0" y="0"/>
          <a:chExt cx="0" cy="0"/>
        </a:xfrm>
      </p:grpSpPr>
      <p:sp>
        <p:nvSpPr>
          <p:cNvPr id="64" name="Divider section header goes here"/>
          <p:cNvSpPr txBox="1">
            <a:spLocks noGrp="1"/>
          </p:cNvSpPr>
          <p:nvPr>
            <p:ph type="title" hasCustomPrompt="1"/>
          </p:nvPr>
        </p:nvSpPr>
        <p:spPr>
          <a:xfrm>
            <a:off x="800100" y="2400300"/>
            <a:ext cx="9512300" cy="2117913"/>
          </a:xfrm>
          <a:prstGeom prst="rect">
            <a:avLst/>
          </a:prstGeom>
        </p:spPr>
        <p:txBody>
          <a:bodyPr/>
          <a:lstStyle>
            <a:lvl1pPr>
              <a:defRPr sz="4800">
                <a:solidFill>
                  <a:srgbClr val="FFFFFF"/>
                </a:solidFill>
              </a:defRPr>
            </a:lvl1pPr>
          </a:lstStyle>
          <a:p>
            <a:r>
              <a:t>Divider section header goes here</a:t>
            </a:r>
          </a:p>
        </p:txBody>
      </p:sp>
      <p:sp>
        <p:nvSpPr>
          <p:cNvPr id="65" name="Straight Connector 3"/>
          <p:cNvSpPr/>
          <p:nvPr/>
        </p:nvSpPr>
        <p:spPr>
          <a:xfrm>
            <a:off x="800100" y="2163233"/>
            <a:ext cx="1196010" cy="1"/>
          </a:xfrm>
          <a:prstGeom prst="line">
            <a:avLst/>
          </a:prstGeom>
          <a:ln w="60325">
            <a:solidFill>
              <a:srgbClr val="FFFFFF"/>
            </a:solidFill>
            <a:miter/>
          </a:ln>
        </p:spPr>
        <p:txBody>
          <a:bodyPr lIns="45719" rIns="45719"/>
          <a:lstStyle/>
          <a:p>
            <a:endParaRPr/>
          </a:p>
        </p:txBody>
      </p:sp>
      <p:sp>
        <p:nvSpPr>
          <p:cNvPr id="6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1_Blank">
    <p:bg>
      <p:bgPr>
        <a:solidFill>
          <a:srgbClr val="63A49F"/>
        </a:solidFill>
        <a:effectLst/>
      </p:bgPr>
    </p:bg>
    <p:spTree>
      <p:nvGrpSpPr>
        <p:cNvPr id="1" name=""/>
        <p:cNvGrpSpPr/>
        <p:nvPr/>
      </p:nvGrpSpPr>
      <p:grpSpPr>
        <a:xfrm>
          <a:off x="0" y="0"/>
          <a:ext cx="0" cy="0"/>
          <a:chOff x="0" y="0"/>
          <a:chExt cx="0" cy="0"/>
        </a:xfrm>
      </p:grpSpPr>
      <p:pic>
        <p:nvPicPr>
          <p:cNvPr id="73" name="Picture 4" descr="Picture 4"/>
          <p:cNvPicPr>
            <a:picLocks noChangeAspect="1"/>
          </p:cNvPicPr>
          <p:nvPr/>
        </p:nvPicPr>
        <p:blipFill>
          <a:blip r:embed="rId2">
            <a:extLst/>
          </a:blip>
          <a:srcRect t="2970" r="277" b="12298"/>
          <a:stretch>
            <a:fillRect/>
          </a:stretch>
        </p:blipFill>
        <p:spPr>
          <a:xfrm>
            <a:off x="-93594" y="-82063"/>
            <a:ext cx="12396964" cy="7022126"/>
          </a:xfrm>
          <a:prstGeom prst="rect">
            <a:avLst/>
          </a:prstGeom>
          <a:ln w="12700">
            <a:miter lim="400000"/>
          </a:ln>
        </p:spPr>
      </p:pic>
      <p:sp>
        <p:nvSpPr>
          <p:cNvPr id="74" name="Title Text"/>
          <p:cNvSpPr txBox="1">
            <a:spLocks noGrp="1"/>
          </p:cNvSpPr>
          <p:nvPr>
            <p:ph type="title"/>
          </p:nvPr>
        </p:nvSpPr>
        <p:spPr>
          <a:xfrm>
            <a:off x="800100" y="495300"/>
            <a:ext cx="10051677" cy="1286608"/>
          </a:xfrm>
          <a:prstGeom prst="rect">
            <a:avLst/>
          </a:prstGeom>
        </p:spPr>
        <p:txBody>
          <a:bodyPr/>
          <a:lstStyle>
            <a:lvl1pPr>
              <a:defRPr>
                <a:solidFill>
                  <a:srgbClr val="FFFFFF"/>
                </a:solidFill>
              </a:defRPr>
            </a:lvl1pPr>
          </a:lstStyle>
          <a:p>
            <a:r>
              <a:t>Title Text</a:t>
            </a:r>
          </a:p>
        </p:txBody>
      </p:sp>
      <p:sp>
        <p:nvSpPr>
          <p:cNvPr id="7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Header goes here"/>
          <p:cNvSpPr txBox="1">
            <a:spLocks noGrp="1"/>
          </p:cNvSpPr>
          <p:nvPr>
            <p:ph type="title" hasCustomPrompt="1"/>
          </p:nvPr>
        </p:nvSpPr>
        <p:spPr>
          <a:xfrm>
            <a:off x="800100" y="495300"/>
            <a:ext cx="10065123" cy="128660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rmAutofit/>
          </a:bodyPr>
          <a:lstStyle/>
          <a:p>
            <a:r>
              <a:t>Header goes here</a:t>
            </a:r>
          </a:p>
        </p:txBody>
      </p:sp>
      <p:sp>
        <p:nvSpPr>
          <p:cNvPr id="3" name="Body Level One…"/>
          <p:cNvSpPr txBox="1">
            <a:spLocks noGrp="1"/>
          </p:cNvSpPr>
          <p:nvPr>
            <p:ph type="body" idx="1"/>
          </p:nvPr>
        </p:nvSpPr>
        <p:spPr>
          <a:xfrm>
            <a:off x="609600" y="1600200"/>
            <a:ext cx="10972800" cy="45259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5892800" y="6172200"/>
            <a:ext cx="2844800" cy="368301"/>
          </a:xfrm>
          <a:prstGeom prst="rect">
            <a:avLst/>
          </a:prstGeom>
          <a:ln w="12700">
            <a:miter lim="400000"/>
          </a:ln>
        </p:spPr>
        <p:txBody>
          <a:bodyPr wrap="none" lIns="45719" rIns="45719" anchor="ctr">
            <a:spAutoFit/>
          </a:bodyPr>
          <a:lstStyle>
            <a:lvl1pPr algn="r">
              <a:defRPr sz="12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transition spd="med"/>
  <p:txStyles>
    <p:titleStyle>
      <a:lvl1pPr marL="0" marR="0" indent="0" algn="l" defTabSz="914400" rtl="0" latinLnBrk="0">
        <a:lnSpc>
          <a:spcPct val="90000"/>
        </a:lnSpc>
        <a:spcBef>
          <a:spcPts val="0"/>
        </a:spcBef>
        <a:spcAft>
          <a:spcPts val="0"/>
        </a:spcAft>
        <a:buClrTx/>
        <a:buSzTx/>
        <a:buFontTx/>
        <a:buNone/>
        <a:tabLst/>
        <a:defRPr sz="4400" b="1" i="0" u="none" strike="noStrike" cap="none" spc="0" baseline="0">
          <a:solidFill>
            <a:srgbClr val="2C6754"/>
          </a:solidFill>
          <a:uFillTx/>
          <a:latin typeface="Arial"/>
          <a:ea typeface="Arial"/>
          <a:cs typeface="Arial"/>
          <a:sym typeface="Arial"/>
        </a:defRPr>
      </a:lvl1pPr>
      <a:lvl2pPr marL="0" marR="0" indent="0" algn="l" defTabSz="914400" rtl="0" latinLnBrk="0">
        <a:lnSpc>
          <a:spcPct val="90000"/>
        </a:lnSpc>
        <a:spcBef>
          <a:spcPts val="0"/>
        </a:spcBef>
        <a:spcAft>
          <a:spcPts val="0"/>
        </a:spcAft>
        <a:buClrTx/>
        <a:buSzTx/>
        <a:buFontTx/>
        <a:buNone/>
        <a:tabLst/>
        <a:defRPr sz="4400" b="1" i="0" u="none" strike="noStrike" cap="none" spc="0" baseline="0">
          <a:solidFill>
            <a:srgbClr val="2C6754"/>
          </a:solidFill>
          <a:uFillTx/>
          <a:latin typeface="Arial"/>
          <a:ea typeface="Arial"/>
          <a:cs typeface="Arial"/>
          <a:sym typeface="Arial"/>
        </a:defRPr>
      </a:lvl2pPr>
      <a:lvl3pPr marL="0" marR="0" indent="0" algn="l" defTabSz="914400" rtl="0" latinLnBrk="0">
        <a:lnSpc>
          <a:spcPct val="90000"/>
        </a:lnSpc>
        <a:spcBef>
          <a:spcPts val="0"/>
        </a:spcBef>
        <a:spcAft>
          <a:spcPts val="0"/>
        </a:spcAft>
        <a:buClrTx/>
        <a:buSzTx/>
        <a:buFontTx/>
        <a:buNone/>
        <a:tabLst/>
        <a:defRPr sz="4400" b="1" i="0" u="none" strike="noStrike" cap="none" spc="0" baseline="0">
          <a:solidFill>
            <a:srgbClr val="2C6754"/>
          </a:solidFill>
          <a:uFillTx/>
          <a:latin typeface="Arial"/>
          <a:ea typeface="Arial"/>
          <a:cs typeface="Arial"/>
          <a:sym typeface="Arial"/>
        </a:defRPr>
      </a:lvl3pPr>
      <a:lvl4pPr marL="0" marR="0" indent="0" algn="l" defTabSz="914400" rtl="0" latinLnBrk="0">
        <a:lnSpc>
          <a:spcPct val="90000"/>
        </a:lnSpc>
        <a:spcBef>
          <a:spcPts val="0"/>
        </a:spcBef>
        <a:spcAft>
          <a:spcPts val="0"/>
        </a:spcAft>
        <a:buClrTx/>
        <a:buSzTx/>
        <a:buFontTx/>
        <a:buNone/>
        <a:tabLst/>
        <a:defRPr sz="4400" b="1" i="0" u="none" strike="noStrike" cap="none" spc="0" baseline="0">
          <a:solidFill>
            <a:srgbClr val="2C6754"/>
          </a:solidFill>
          <a:uFillTx/>
          <a:latin typeface="Arial"/>
          <a:ea typeface="Arial"/>
          <a:cs typeface="Arial"/>
          <a:sym typeface="Arial"/>
        </a:defRPr>
      </a:lvl4pPr>
      <a:lvl5pPr marL="0" marR="0" indent="0" algn="l" defTabSz="914400" rtl="0" latinLnBrk="0">
        <a:lnSpc>
          <a:spcPct val="90000"/>
        </a:lnSpc>
        <a:spcBef>
          <a:spcPts val="0"/>
        </a:spcBef>
        <a:spcAft>
          <a:spcPts val="0"/>
        </a:spcAft>
        <a:buClrTx/>
        <a:buSzTx/>
        <a:buFontTx/>
        <a:buNone/>
        <a:tabLst/>
        <a:defRPr sz="4400" b="1" i="0" u="none" strike="noStrike" cap="none" spc="0" baseline="0">
          <a:solidFill>
            <a:srgbClr val="2C6754"/>
          </a:solidFill>
          <a:uFillTx/>
          <a:latin typeface="Arial"/>
          <a:ea typeface="Arial"/>
          <a:cs typeface="Arial"/>
          <a:sym typeface="Arial"/>
        </a:defRPr>
      </a:lvl5pPr>
      <a:lvl6pPr marL="0" marR="0" indent="0" algn="l" defTabSz="914400" rtl="0" latinLnBrk="0">
        <a:lnSpc>
          <a:spcPct val="90000"/>
        </a:lnSpc>
        <a:spcBef>
          <a:spcPts val="0"/>
        </a:spcBef>
        <a:spcAft>
          <a:spcPts val="0"/>
        </a:spcAft>
        <a:buClrTx/>
        <a:buSzTx/>
        <a:buFontTx/>
        <a:buNone/>
        <a:tabLst/>
        <a:defRPr sz="4400" b="1" i="0" u="none" strike="noStrike" cap="none" spc="0" baseline="0">
          <a:solidFill>
            <a:srgbClr val="2C6754"/>
          </a:solidFill>
          <a:uFillTx/>
          <a:latin typeface="Arial"/>
          <a:ea typeface="Arial"/>
          <a:cs typeface="Arial"/>
          <a:sym typeface="Arial"/>
        </a:defRPr>
      </a:lvl6pPr>
      <a:lvl7pPr marL="0" marR="0" indent="0" algn="l" defTabSz="914400" rtl="0" latinLnBrk="0">
        <a:lnSpc>
          <a:spcPct val="90000"/>
        </a:lnSpc>
        <a:spcBef>
          <a:spcPts val="0"/>
        </a:spcBef>
        <a:spcAft>
          <a:spcPts val="0"/>
        </a:spcAft>
        <a:buClrTx/>
        <a:buSzTx/>
        <a:buFontTx/>
        <a:buNone/>
        <a:tabLst/>
        <a:defRPr sz="4400" b="1" i="0" u="none" strike="noStrike" cap="none" spc="0" baseline="0">
          <a:solidFill>
            <a:srgbClr val="2C6754"/>
          </a:solidFill>
          <a:uFillTx/>
          <a:latin typeface="Arial"/>
          <a:ea typeface="Arial"/>
          <a:cs typeface="Arial"/>
          <a:sym typeface="Arial"/>
        </a:defRPr>
      </a:lvl7pPr>
      <a:lvl8pPr marL="0" marR="0" indent="0" algn="l" defTabSz="914400" rtl="0" latinLnBrk="0">
        <a:lnSpc>
          <a:spcPct val="90000"/>
        </a:lnSpc>
        <a:spcBef>
          <a:spcPts val="0"/>
        </a:spcBef>
        <a:spcAft>
          <a:spcPts val="0"/>
        </a:spcAft>
        <a:buClrTx/>
        <a:buSzTx/>
        <a:buFontTx/>
        <a:buNone/>
        <a:tabLst/>
        <a:defRPr sz="4400" b="1" i="0" u="none" strike="noStrike" cap="none" spc="0" baseline="0">
          <a:solidFill>
            <a:srgbClr val="2C6754"/>
          </a:solidFill>
          <a:uFillTx/>
          <a:latin typeface="Arial"/>
          <a:ea typeface="Arial"/>
          <a:cs typeface="Arial"/>
          <a:sym typeface="Arial"/>
        </a:defRPr>
      </a:lvl8pPr>
      <a:lvl9pPr marL="0" marR="0" indent="0" algn="l" defTabSz="914400" rtl="0" latinLnBrk="0">
        <a:lnSpc>
          <a:spcPct val="90000"/>
        </a:lnSpc>
        <a:spcBef>
          <a:spcPts val="0"/>
        </a:spcBef>
        <a:spcAft>
          <a:spcPts val="0"/>
        </a:spcAft>
        <a:buClrTx/>
        <a:buSzTx/>
        <a:buFontTx/>
        <a:buNone/>
        <a:tabLst/>
        <a:defRPr sz="4400" b="1" i="0" u="none" strike="noStrike" cap="none" spc="0" baseline="0">
          <a:solidFill>
            <a:srgbClr val="2C6754"/>
          </a:solidFill>
          <a:uFillTx/>
          <a:latin typeface="Arial"/>
          <a:ea typeface="Arial"/>
          <a:cs typeface="Arial"/>
          <a:sym typeface="Arial"/>
        </a:defRPr>
      </a:lvl9pPr>
    </p:titleStyle>
    <p:bodyStyle>
      <a:lvl1pPr marL="228600" marR="0" indent="-228600" algn="l" defTabSz="914400" rtl="0" latinLnBrk="0">
        <a:lnSpc>
          <a:spcPct val="110000"/>
        </a:lnSpc>
        <a:spcBef>
          <a:spcPts val="800"/>
        </a:spcBef>
        <a:spcAft>
          <a:spcPts val="0"/>
        </a:spcAft>
        <a:buClrTx/>
        <a:buSzPct val="100000"/>
        <a:buFont typeface="Arial"/>
        <a:buChar char="•"/>
        <a:tabLst/>
        <a:defRPr sz="2000" b="0" i="0" u="none" strike="noStrike" cap="none" spc="0" baseline="0">
          <a:solidFill>
            <a:srgbClr val="404040"/>
          </a:solidFill>
          <a:uFillTx/>
          <a:latin typeface="Arial"/>
          <a:ea typeface="Arial"/>
          <a:cs typeface="Arial"/>
          <a:sym typeface="Arial"/>
        </a:defRPr>
      </a:lvl1pPr>
      <a:lvl2pPr marL="685800" marR="0" indent="-228600" algn="l" defTabSz="914400" rtl="0" latinLnBrk="0">
        <a:lnSpc>
          <a:spcPct val="110000"/>
        </a:lnSpc>
        <a:spcBef>
          <a:spcPts val="800"/>
        </a:spcBef>
        <a:spcAft>
          <a:spcPts val="0"/>
        </a:spcAft>
        <a:buClrTx/>
        <a:buSzPct val="100000"/>
        <a:buFont typeface="Arial"/>
        <a:buChar char="•"/>
        <a:tabLst/>
        <a:defRPr sz="2000" b="0" i="0" u="none" strike="noStrike" cap="none" spc="0" baseline="0">
          <a:solidFill>
            <a:srgbClr val="404040"/>
          </a:solidFill>
          <a:uFillTx/>
          <a:latin typeface="Arial"/>
          <a:ea typeface="Arial"/>
          <a:cs typeface="Arial"/>
          <a:sym typeface="Arial"/>
        </a:defRPr>
      </a:lvl2pPr>
      <a:lvl3pPr marL="1143000" marR="0" indent="-228600" algn="l" defTabSz="914400" rtl="0" latinLnBrk="0">
        <a:lnSpc>
          <a:spcPct val="110000"/>
        </a:lnSpc>
        <a:spcBef>
          <a:spcPts val="800"/>
        </a:spcBef>
        <a:spcAft>
          <a:spcPts val="0"/>
        </a:spcAft>
        <a:buClrTx/>
        <a:buSzPct val="100000"/>
        <a:buFont typeface="Arial"/>
        <a:buChar char="•"/>
        <a:tabLst/>
        <a:defRPr sz="2000" b="0" i="0" u="none" strike="noStrike" cap="none" spc="0" baseline="0">
          <a:solidFill>
            <a:srgbClr val="404040"/>
          </a:solidFill>
          <a:uFillTx/>
          <a:latin typeface="Arial"/>
          <a:ea typeface="Arial"/>
          <a:cs typeface="Arial"/>
          <a:sym typeface="Arial"/>
        </a:defRPr>
      </a:lvl3pPr>
      <a:lvl4pPr marL="1600200" marR="0" indent="-228600" algn="l" defTabSz="914400" rtl="0" latinLnBrk="0">
        <a:lnSpc>
          <a:spcPct val="110000"/>
        </a:lnSpc>
        <a:spcBef>
          <a:spcPts val="800"/>
        </a:spcBef>
        <a:spcAft>
          <a:spcPts val="0"/>
        </a:spcAft>
        <a:buClrTx/>
        <a:buSzPct val="100000"/>
        <a:buFont typeface="Arial"/>
        <a:buChar char="•"/>
        <a:tabLst/>
        <a:defRPr sz="2000" b="0" i="0" u="none" strike="noStrike" cap="none" spc="0" baseline="0">
          <a:solidFill>
            <a:srgbClr val="404040"/>
          </a:solidFill>
          <a:uFillTx/>
          <a:latin typeface="Arial"/>
          <a:ea typeface="Arial"/>
          <a:cs typeface="Arial"/>
          <a:sym typeface="Arial"/>
        </a:defRPr>
      </a:lvl4pPr>
      <a:lvl5pPr marL="2057400" marR="0" indent="-228600" algn="l" defTabSz="914400" rtl="0" latinLnBrk="0">
        <a:lnSpc>
          <a:spcPct val="110000"/>
        </a:lnSpc>
        <a:spcBef>
          <a:spcPts val="800"/>
        </a:spcBef>
        <a:spcAft>
          <a:spcPts val="0"/>
        </a:spcAft>
        <a:buClrTx/>
        <a:buSzPct val="100000"/>
        <a:buFont typeface="Arial"/>
        <a:buChar char="•"/>
        <a:tabLst/>
        <a:defRPr sz="2000" b="0" i="0" u="none" strike="noStrike" cap="none" spc="0" baseline="0">
          <a:solidFill>
            <a:srgbClr val="404040"/>
          </a:solidFill>
          <a:uFillTx/>
          <a:latin typeface="Arial"/>
          <a:ea typeface="Arial"/>
          <a:cs typeface="Arial"/>
          <a:sym typeface="Arial"/>
        </a:defRPr>
      </a:lvl5pPr>
      <a:lvl6pPr marL="2540000" marR="0" indent="-254000" algn="l" defTabSz="914400" rtl="0" latinLnBrk="0">
        <a:lnSpc>
          <a:spcPct val="110000"/>
        </a:lnSpc>
        <a:spcBef>
          <a:spcPts val="800"/>
        </a:spcBef>
        <a:spcAft>
          <a:spcPts val="0"/>
        </a:spcAft>
        <a:buClrTx/>
        <a:buSzPct val="100000"/>
        <a:buFont typeface="Arial"/>
        <a:buChar char="•"/>
        <a:tabLst/>
        <a:defRPr sz="2000" b="0" i="0" u="none" strike="noStrike" cap="none" spc="0" baseline="0">
          <a:solidFill>
            <a:srgbClr val="404040"/>
          </a:solidFill>
          <a:uFillTx/>
          <a:latin typeface="Arial"/>
          <a:ea typeface="Arial"/>
          <a:cs typeface="Arial"/>
          <a:sym typeface="Arial"/>
        </a:defRPr>
      </a:lvl6pPr>
      <a:lvl7pPr marL="2997200" marR="0" indent="-254000" algn="l" defTabSz="914400" rtl="0" latinLnBrk="0">
        <a:lnSpc>
          <a:spcPct val="110000"/>
        </a:lnSpc>
        <a:spcBef>
          <a:spcPts val="800"/>
        </a:spcBef>
        <a:spcAft>
          <a:spcPts val="0"/>
        </a:spcAft>
        <a:buClrTx/>
        <a:buSzPct val="100000"/>
        <a:buFont typeface="Arial"/>
        <a:buChar char="•"/>
        <a:tabLst/>
        <a:defRPr sz="2000" b="0" i="0" u="none" strike="noStrike" cap="none" spc="0" baseline="0">
          <a:solidFill>
            <a:srgbClr val="404040"/>
          </a:solidFill>
          <a:uFillTx/>
          <a:latin typeface="Arial"/>
          <a:ea typeface="Arial"/>
          <a:cs typeface="Arial"/>
          <a:sym typeface="Arial"/>
        </a:defRPr>
      </a:lvl7pPr>
      <a:lvl8pPr marL="3454400" marR="0" indent="-254000" algn="l" defTabSz="914400" rtl="0" latinLnBrk="0">
        <a:lnSpc>
          <a:spcPct val="110000"/>
        </a:lnSpc>
        <a:spcBef>
          <a:spcPts val="800"/>
        </a:spcBef>
        <a:spcAft>
          <a:spcPts val="0"/>
        </a:spcAft>
        <a:buClrTx/>
        <a:buSzPct val="100000"/>
        <a:buFont typeface="Arial"/>
        <a:buChar char="•"/>
        <a:tabLst/>
        <a:defRPr sz="2000" b="0" i="0" u="none" strike="noStrike" cap="none" spc="0" baseline="0">
          <a:solidFill>
            <a:srgbClr val="404040"/>
          </a:solidFill>
          <a:uFillTx/>
          <a:latin typeface="Arial"/>
          <a:ea typeface="Arial"/>
          <a:cs typeface="Arial"/>
          <a:sym typeface="Arial"/>
        </a:defRPr>
      </a:lvl8pPr>
      <a:lvl9pPr marL="3911600" marR="0" indent="-254000" algn="l" defTabSz="914400" rtl="0" latinLnBrk="0">
        <a:lnSpc>
          <a:spcPct val="110000"/>
        </a:lnSpc>
        <a:spcBef>
          <a:spcPts val="800"/>
        </a:spcBef>
        <a:spcAft>
          <a:spcPts val="0"/>
        </a:spcAft>
        <a:buClrTx/>
        <a:buSzPct val="100000"/>
        <a:buFont typeface="Arial"/>
        <a:buChar char="•"/>
        <a:tabLst/>
        <a:defRPr sz="2000" b="0" i="0" u="none" strike="noStrike" cap="none" spc="0" baseline="0">
          <a:solidFill>
            <a:srgbClr val="404040"/>
          </a:solidFill>
          <a:uFillTx/>
          <a:latin typeface="Arial"/>
          <a:ea typeface="Arial"/>
          <a:cs typeface="Arial"/>
          <a:sym typeface="Arial"/>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 name="Picture 4" descr="Picture 4"/>
          <p:cNvPicPr>
            <a:picLocks noChangeAspect="1"/>
          </p:cNvPicPr>
          <p:nvPr/>
        </p:nvPicPr>
        <p:blipFill>
          <a:blip r:embed="rId3">
            <a:extLst/>
          </a:blip>
          <a:stretch>
            <a:fillRect/>
          </a:stretch>
        </p:blipFill>
        <p:spPr>
          <a:xfrm>
            <a:off x="-24897" y="5185140"/>
            <a:ext cx="12239710" cy="1699137"/>
          </a:xfrm>
          <a:prstGeom prst="rect">
            <a:avLst/>
          </a:prstGeom>
          <a:ln w="12700">
            <a:miter lim="400000"/>
          </a:ln>
        </p:spPr>
      </p:pic>
      <p:sp>
        <p:nvSpPr>
          <p:cNvPr id="85" name="Title 1"/>
          <p:cNvSpPr txBox="1">
            <a:spLocks noGrp="1"/>
          </p:cNvSpPr>
          <p:nvPr>
            <p:ph type="title"/>
          </p:nvPr>
        </p:nvSpPr>
        <p:spPr>
          <a:xfrm>
            <a:off x="990599" y="2357564"/>
            <a:ext cx="10087303" cy="1499734"/>
          </a:xfrm>
          <a:prstGeom prst="rect">
            <a:avLst/>
          </a:prstGeom>
        </p:spPr>
        <p:txBody>
          <a:bodyPr/>
          <a:lstStyle/>
          <a:p>
            <a:pPr defTabSz="676655">
              <a:defRPr sz="1776">
                <a:solidFill>
                  <a:srgbClr val="63A49F"/>
                </a:solidFill>
                <a:latin typeface="Helvetica Neue"/>
                <a:ea typeface="Helvetica Neue"/>
                <a:cs typeface="Helvetica Neue"/>
                <a:sym typeface="Helvetica Neue"/>
              </a:defRPr>
            </a:pPr>
            <a:r>
              <a:t>GRADE K-1</a:t>
            </a:r>
            <a:br/>
            <a:r>
              <a:rPr sz="4440">
                <a:solidFill>
                  <a:srgbClr val="2C6754"/>
                </a:solidFill>
                <a:latin typeface="Arial"/>
                <a:ea typeface="Arial"/>
                <a:cs typeface="Arial"/>
                <a:sym typeface="Arial"/>
              </a:rPr>
              <a:t>Seasonal Monoprint </a:t>
            </a:r>
            <a:br>
              <a:rPr sz="4440">
                <a:solidFill>
                  <a:srgbClr val="2C6754"/>
                </a:solidFill>
                <a:latin typeface="Arial"/>
                <a:ea typeface="Arial"/>
                <a:cs typeface="Arial"/>
                <a:sym typeface="Arial"/>
              </a:rPr>
            </a:br>
            <a:r>
              <a:rPr sz="4440">
                <a:solidFill>
                  <a:srgbClr val="2C6754"/>
                </a:solidFill>
                <a:latin typeface="Arial"/>
                <a:ea typeface="Arial"/>
                <a:cs typeface="Arial"/>
                <a:sym typeface="Arial"/>
              </a:rPr>
              <a:t>Activity (Examples)</a:t>
            </a:r>
          </a:p>
        </p:txBody>
      </p:sp>
      <p:pic>
        <p:nvPicPr>
          <p:cNvPr id="86" name="Picture 3" descr="Picture 3"/>
          <p:cNvPicPr>
            <a:picLocks noChangeAspect="1"/>
          </p:cNvPicPr>
          <p:nvPr/>
        </p:nvPicPr>
        <p:blipFill>
          <a:blip r:embed="rId4">
            <a:extLst/>
          </a:blip>
          <a:stretch>
            <a:fillRect/>
          </a:stretch>
        </p:blipFill>
        <p:spPr>
          <a:xfrm>
            <a:off x="9776784" y="495300"/>
            <a:ext cx="1459341" cy="1684079"/>
          </a:xfrm>
          <a:prstGeom prst="rect">
            <a:avLst/>
          </a:prstGeom>
          <a:ln w="12700">
            <a:miter lim="400000"/>
          </a:ln>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Title 1"/>
          <p:cNvSpPr txBox="1">
            <a:spLocks noGrp="1"/>
          </p:cNvSpPr>
          <p:nvPr>
            <p:ph type="title"/>
          </p:nvPr>
        </p:nvSpPr>
        <p:spPr>
          <a:xfrm>
            <a:off x="1004046" y="495299"/>
            <a:ext cx="10151634" cy="630975"/>
          </a:xfrm>
          <a:prstGeom prst="rect">
            <a:avLst/>
          </a:prstGeom>
        </p:spPr>
        <p:txBody>
          <a:bodyPr/>
          <a:lstStyle/>
          <a:p>
            <a:r>
              <a:t>Example 1: Spring camas</a:t>
            </a:r>
          </a:p>
        </p:txBody>
      </p:sp>
      <p:pic>
        <p:nvPicPr>
          <p:cNvPr id="91" name="Picture 4" descr="Picture 4"/>
          <p:cNvPicPr>
            <a:picLocks noChangeAspect="1"/>
          </p:cNvPicPr>
          <p:nvPr/>
        </p:nvPicPr>
        <p:blipFill>
          <a:blip r:embed="rId3">
            <a:extLst/>
          </a:blip>
          <a:srcRect l="1129" t="2650"/>
          <a:stretch>
            <a:fillRect/>
          </a:stretch>
        </p:blipFill>
        <p:spPr>
          <a:xfrm rot="16200000">
            <a:off x="1757337" y="657164"/>
            <a:ext cx="4788299" cy="6290207"/>
          </a:xfrm>
          <a:prstGeom prst="rect">
            <a:avLst/>
          </a:prstGeom>
          <a:ln w="12700">
            <a:miter lim="400000"/>
          </a:ln>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Title 1"/>
          <p:cNvSpPr txBox="1">
            <a:spLocks noGrp="1"/>
          </p:cNvSpPr>
          <p:nvPr>
            <p:ph type="title"/>
          </p:nvPr>
        </p:nvSpPr>
        <p:spPr>
          <a:xfrm>
            <a:off x="1004046" y="495299"/>
            <a:ext cx="10151634" cy="630975"/>
          </a:xfrm>
          <a:prstGeom prst="rect">
            <a:avLst/>
          </a:prstGeom>
        </p:spPr>
        <p:txBody>
          <a:bodyPr/>
          <a:lstStyle/>
          <a:p>
            <a:r>
              <a:t>Example 2 : Summer berries</a:t>
            </a:r>
          </a:p>
        </p:txBody>
      </p:sp>
      <p:pic>
        <p:nvPicPr>
          <p:cNvPr id="96" name="Picture 5" descr="Picture 5"/>
          <p:cNvPicPr>
            <a:picLocks noChangeAspect="1"/>
          </p:cNvPicPr>
          <p:nvPr/>
        </p:nvPicPr>
        <p:blipFill>
          <a:blip r:embed="rId3">
            <a:extLst/>
          </a:blip>
          <a:stretch>
            <a:fillRect/>
          </a:stretch>
        </p:blipFill>
        <p:spPr>
          <a:xfrm>
            <a:off x="998421" y="1414182"/>
            <a:ext cx="4901857" cy="4776172"/>
          </a:xfrm>
          <a:prstGeom prst="rect">
            <a:avLst/>
          </a:prstGeom>
          <a:ln w="12700">
            <a:miter lim="400000"/>
          </a:ln>
        </p:spPr>
      </p:pic>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 name="Content Placeholder 7" descr="Content Placeholder 7"/>
          <p:cNvPicPr>
            <a:picLocks noChangeAspect="1"/>
          </p:cNvPicPr>
          <p:nvPr/>
        </p:nvPicPr>
        <p:blipFill>
          <a:blip r:embed="rId3">
            <a:extLst/>
          </a:blip>
          <a:srcRect t="3272" b="3386"/>
          <a:stretch>
            <a:fillRect/>
          </a:stretch>
        </p:blipFill>
        <p:spPr>
          <a:xfrm rot="5400000">
            <a:off x="1557820" y="850502"/>
            <a:ext cx="4776172" cy="5932569"/>
          </a:xfrm>
          <a:prstGeom prst="rect">
            <a:avLst/>
          </a:prstGeom>
          <a:ln w="12700">
            <a:miter lim="400000"/>
          </a:ln>
        </p:spPr>
      </p:pic>
      <p:sp>
        <p:nvSpPr>
          <p:cNvPr id="101" name="Title 1"/>
          <p:cNvSpPr txBox="1">
            <a:spLocks noGrp="1"/>
          </p:cNvSpPr>
          <p:nvPr>
            <p:ph type="title"/>
          </p:nvPr>
        </p:nvSpPr>
        <p:spPr>
          <a:xfrm>
            <a:off x="1004046" y="495299"/>
            <a:ext cx="10151634" cy="630975"/>
          </a:xfrm>
          <a:prstGeom prst="rect">
            <a:avLst/>
          </a:prstGeom>
        </p:spPr>
        <p:txBody>
          <a:bodyPr/>
          <a:lstStyle/>
          <a:p>
            <a:r>
              <a:t>Example 3: Leaves of fall season</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 name="Title 1"/>
          <p:cNvSpPr txBox="1">
            <a:spLocks noGrp="1"/>
          </p:cNvSpPr>
          <p:nvPr>
            <p:ph type="title"/>
          </p:nvPr>
        </p:nvSpPr>
        <p:spPr>
          <a:xfrm>
            <a:off x="1004046" y="495300"/>
            <a:ext cx="10151634" cy="630974"/>
          </a:xfrm>
          <a:prstGeom prst="rect">
            <a:avLst/>
          </a:prstGeom>
        </p:spPr>
        <p:txBody>
          <a:bodyPr/>
          <a:lstStyle/>
          <a:p>
            <a:r>
              <a:t>Example 4: Winter fires</a:t>
            </a:r>
          </a:p>
        </p:txBody>
      </p:sp>
      <p:pic>
        <p:nvPicPr>
          <p:cNvPr id="106" name="Picture 5" descr="Picture 5"/>
          <p:cNvPicPr>
            <a:picLocks noChangeAspect="1"/>
          </p:cNvPicPr>
          <p:nvPr/>
        </p:nvPicPr>
        <p:blipFill>
          <a:blip r:embed="rId3">
            <a:extLst/>
          </a:blip>
          <a:stretch>
            <a:fillRect/>
          </a:stretch>
        </p:blipFill>
        <p:spPr>
          <a:xfrm>
            <a:off x="987750" y="1449643"/>
            <a:ext cx="3848637" cy="4734110"/>
          </a:xfrm>
          <a:prstGeom prst="rect">
            <a:avLst/>
          </a:prstGeom>
          <a:ln w="12700">
            <a:miter lim="400000"/>
          </a:ln>
        </p:spPr>
      </p:pic>
    </p:spTree>
  </p:cSld>
  <p:clrMapOvr>
    <a:masterClrMapping/>
  </p:clrMapOvr>
  <p:transition spd="med"/>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32</Words>
  <Application>Microsoft Office PowerPoint</Application>
  <PresentationFormat>Widescreen</PresentationFormat>
  <Paragraphs>5</Paragraphs>
  <Slides>5</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Arial</vt:lpstr>
      <vt:lpstr>Calibri</vt:lpstr>
      <vt:lpstr>Helvetica Neue</vt:lpstr>
      <vt:lpstr>Helvetica Neue Medium</vt:lpstr>
      <vt:lpstr>Palatino Linotype</vt:lpstr>
      <vt:lpstr>Office Theme</vt:lpstr>
      <vt:lpstr>GRADE K-1 Seasonal Monoprint  Activity (Examples)</vt:lpstr>
      <vt:lpstr>Example 1: Spring camas</vt:lpstr>
      <vt:lpstr>Example 2 : Summer berries</vt:lpstr>
      <vt:lpstr>Example 3: Leaves of fall season</vt:lpstr>
      <vt:lpstr>Example 4: Winter fires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GRADE K-1 Seasonal Monoprint  Activity (Examples)</dc:title>
  <cp:lastModifiedBy>Nick Viles</cp:lastModifiedBy>
  <cp:revision>1</cp:revision>
  <dcterms:modified xsi:type="dcterms:W3CDTF">2022-07-15T17:46:33Z</dcterms:modified>
</cp:coreProperties>
</file>