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56" r:id="rId5"/>
    <p:sldId id="263" r:id="rId6"/>
    <p:sldId id="269" r:id="rId7"/>
    <p:sldId id="270" r:id="rId8"/>
    <p:sldId id="266" r:id="rId9"/>
    <p:sldId id="271" r:id="rId10"/>
    <p:sldId id="272" r:id="rId11"/>
    <p:sldId id="273" r:id="rId12"/>
    <p:sldId id="274" r:id="rId13"/>
    <p:sldId id="27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24" userDrawn="1">
          <p15:clr>
            <a:srgbClr val="A4A3A4"/>
          </p15:clr>
        </p15:guide>
        <p15:guide id="3" pos="7056" userDrawn="1">
          <p15:clr>
            <a:srgbClr val="A4A3A4"/>
          </p15:clr>
        </p15:guide>
        <p15:guide id="4" orient="horz" pos="1944" userDrawn="1">
          <p15:clr>
            <a:srgbClr val="A4A3A4"/>
          </p15:clr>
        </p15:guide>
        <p15:guide id="5" orient="horz" pos="312" userDrawn="1">
          <p15:clr>
            <a:srgbClr val="A4A3A4"/>
          </p15:clr>
        </p15:guide>
        <p15:guide id="6" orient="horz" pos="2472" userDrawn="1">
          <p15:clr>
            <a:srgbClr val="A4A3A4"/>
          </p15:clr>
        </p15:guide>
        <p15:guide id="7" orient="horz" pos="391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A49F"/>
    <a:srgbClr val="1B73B9"/>
    <a:srgbClr val="2C6754"/>
    <a:srgbClr val="587A36"/>
    <a:srgbClr val="801721"/>
    <a:srgbClr val="9D36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2CCBAA-0932-486A-9C09-8672D4851198}" v="98" dt="2022-09-09T22:44:34.6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118" autoAdjust="0"/>
  </p:normalViewPr>
  <p:slideViewPr>
    <p:cSldViewPr snapToGrid="0">
      <p:cViewPr varScale="1">
        <p:scale>
          <a:sx n="96" d="100"/>
          <a:sy n="96" d="100"/>
        </p:scale>
        <p:origin x="1116" y="90"/>
      </p:cViewPr>
      <p:guideLst>
        <p:guide pos="624"/>
        <p:guide pos="7056"/>
        <p:guide orient="horz" pos="1944"/>
        <p:guide orient="horz" pos="312"/>
        <p:guide orient="horz" pos="2472"/>
        <p:guide orient="horz" pos="3912"/>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cken Reed" userId="S::bracken.reed@ednw.org::7b3f7b2f-f476-4ceb-8f84-0edb7d0770c3" providerId="AD" clId="Web-{FA98C0DF-D847-415D-B6ED-192F61708822}"/>
    <pc:docChg chg="modSld">
      <pc:chgData name="Bracken Reed" userId="S::bracken.reed@ednw.org::7b3f7b2f-f476-4ceb-8f84-0edb7d0770c3" providerId="AD" clId="Web-{FA98C0DF-D847-415D-B6ED-192F61708822}" dt="2022-03-23T21:01:56.003" v="9" actId="20577"/>
      <pc:docMkLst>
        <pc:docMk/>
      </pc:docMkLst>
      <pc:sldChg chg="modSp">
        <pc:chgData name="Bracken Reed" userId="S::bracken.reed@ednw.org::7b3f7b2f-f476-4ceb-8f84-0edb7d0770c3" providerId="AD" clId="Web-{FA98C0DF-D847-415D-B6ED-192F61708822}" dt="2022-03-23T21:01:56.003" v="9" actId="20577"/>
        <pc:sldMkLst>
          <pc:docMk/>
          <pc:sldMk cId="3935246371" sldId="267"/>
        </pc:sldMkLst>
        <pc:spChg chg="mod">
          <ac:chgData name="Bracken Reed" userId="S::bracken.reed@ednw.org::7b3f7b2f-f476-4ceb-8f84-0edb7d0770c3" providerId="AD" clId="Web-{FA98C0DF-D847-415D-B6ED-192F61708822}" dt="2022-03-23T21:01:56.003" v="9" actId="20577"/>
          <ac:spMkLst>
            <pc:docMk/>
            <pc:sldMk cId="3935246371" sldId="267"/>
            <ac:spMk id="2" creationId="{B3156BC1-41A2-4E98-84AC-C0E4E33A9C0B}"/>
          </ac:spMkLst>
        </pc:spChg>
      </pc:sldChg>
    </pc:docChg>
  </pc:docChgLst>
  <pc:docChgLst>
    <pc:chgData name="Erich Stiefvater" userId="e3459fa7-9634-4f10-95ad-ffef91f6d884" providerId="ADAL" clId="{C1DA08F7-623D-4F3E-A117-2FFB5A3281C1}"/>
    <pc:docChg chg="undo custSel modSld">
      <pc:chgData name="Erich Stiefvater" userId="e3459fa7-9634-4f10-95ad-ffef91f6d884" providerId="ADAL" clId="{C1DA08F7-623D-4F3E-A117-2FFB5A3281C1}" dt="2022-09-08T03:24:25.984" v="340" actId="20577"/>
      <pc:docMkLst>
        <pc:docMk/>
      </pc:docMkLst>
      <pc:sldChg chg="modSp mod">
        <pc:chgData name="Erich Stiefvater" userId="e3459fa7-9634-4f10-95ad-ffef91f6d884" providerId="ADAL" clId="{C1DA08F7-623D-4F3E-A117-2FFB5A3281C1}" dt="2022-09-08T03:13:10.672" v="20" actId="20577"/>
        <pc:sldMkLst>
          <pc:docMk/>
          <pc:sldMk cId="2832664827" sldId="266"/>
        </pc:sldMkLst>
        <pc:spChg chg="mod">
          <ac:chgData name="Erich Stiefvater" userId="e3459fa7-9634-4f10-95ad-ffef91f6d884" providerId="ADAL" clId="{C1DA08F7-623D-4F3E-A117-2FFB5A3281C1}" dt="2022-09-08T03:13:10.672" v="20" actId="20577"/>
          <ac:spMkLst>
            <pc:docMk/>
            <pc:sldMk cId="2832664827" sldId="266"/>
            <ac:spMk id="17" creationId="{63C8FAFE-145B-4B79-9D02-CAF218A6BC3C}"/>
          </ac:spMkLst>
        </pc:spChg>
      </pc:sldChg>
      <pc:sldChg chg="modSp mod">
        <pc:chgData name="Erich Stiefvater" userId="e3459fa7-9634-4f10-95ad-ffef91f6d884" providerId="ADAL" clId="{C1DA08F7-623D-4F3E-A117-2FFB5A3281C1}" dt="2022-09-08T03:15:06.481" v="35" actId="20577"/>
        <pc:sldMkLst>
          <pc:docMk/>
          <pc:sldMk cId="2655707592" sldId="271"/>
        </pc:sldMkLst>
        <pc:spChg chg="mod">
          <ac:chgData name="Erich Stiefvater" userId="e3459fa7-9634-4f10-95ad-ffef91f6d884" providerId="ADAL" clId="{C1DA08F7-623D-4F3E-A117-2FFB5A3281C1}" dt="2022-09-08T03:15:06.481" v="35" actId="20577"/>
          <ac:spMkLst>
            <pc:docMk/>
            <pc:sldMk cId="2655707592" sldId="271"/>
            <ac:spMk id="10" creationId="{3844CF24-C1F7-8143-9218-7033C4CA2171}"/>
          </ac:spMkLst>
        </pc:spChg>
      </pc:sldChg>
      <pc:sldChg chg="modSp mod">
        <pc:chgData name="Erich Stiefvater" userId="e3459fa7-9634-4f10-95ad-ffef91f6d884" providerId="ADAL" clId="{C1DA08F7-623D-4F3E-A117-2FFB5A3281C1}" dt="2022-09-08T03:16:08.155" v="53" actId="20577"/>
        <pc:sldMkLst>
          <pc:docMk/>
          <pc:sldMk cId="314767619" sldId="272"/>
        </pc:sldMkLst>
        <pc:spChg chg="mod">
          <ac:chgData name="Erich Stiefvater" userId="e3459fa7-9634-4f10-95ad-ffef91f6d884" providerId="ADAL" clId="{C1DA08F7-623D-4F3E-A117-2FFB5A3281C1}" dt="2022-09-08T03:16:08.155" v="53" actId="20577"/>
          <ac:spMkLst>
            <pc:docMk/>
            <pc:sldMk cId="314767619" sldId="272"/>
            <ac:spMk id="10" creationId="{3844CF24-C1F7-8143-9218-7033C4CA2171}"/>
          </ac:spMkLst>
        </pc:spChg>
      </pc:sldChg>
      <pc:sldChg chg="modSp mod">
        <pc:chgData name="Erich Stiefvater" userId="e3459fa7-9634-4f10-95ad-ffef91f6d884" providerId="ADAL" clId="{C1DA08F7-623D-4F3E-A117-2FFB5A3281C1}" dt="2022-09-08T03:19:56.288" v="135" actId="20577"/>
        <pc:sldMkLst>
          <pc:docMk/>
          <pc:sldMk cId="3572797392" sldId="273"/>
        </pc:sldMkLst>
        <pc:spChg chg="mod">
          <ac:chgData name="Erich Stiefvater" userId="e3459fa7-9634-4f10-95ad-ffef91f6d884" providerId="ADAL" clId="{C1DA08F7-623D-4F3E-A117-2FFB5A3281C1}" dt="2022-09-08T03:19:56.288" v="135" actId="20577"/>
          <ac:spMkLst>
            <pc:docMk/>
            <pc:sldMk cId="3572797392" sldId="273"/>
            <ac:spMk id="10" creationId="{3844CF24-C1F7-8143-9218-7033C4CA2171}"/>
          </ac:spMkLst>
        </pc:spChg>
      </pc:sldChg>
      <pc:sldChg chg="addSp modSp mod">
        <pc:chgData name="Erich Stiefvater" userId="e3459fa7-9634-4f10-95ad-ffef91f6d884" providerId="ADAL" clId="{C1DA08F7-623D-4F3E-A117-2FFB5A3281C1}" dt="2022-09-08T03:24:25.984" v="340" actId="20577"/>
        <pc:sldMkLst>
          <pc:docMk/>
          <pc:sldMk cId="3242201835" sldId="274"/>
        </pc:sldMkLst>
        <pc:spChg chg="add mod">
          <ac:chgData name="Erich Stiefvater" userId="e3459fa7-9634-4f10-95ad-ffef91f6d884" providerId="ADAL" clId="{C1DA08F7-623D-4F3E-A117-2FFB5A3281C1}" dt="2022-09-08T03:24:25.984" v="340" actId="20577"/>
          <ac:spMkLst>
            <pc:docMk/>
            <pc:sldMk cId="3242201835" sldId="274"/>
            <ac:spMk id="2" creationId="{A049BD19-59AB-7EE5-1788-E318C188B812}"/>
          </ac:spMkLst>
        </pc:spChg>
        <pc:picChg chg="mod">
          <ac:chgData name="Erich Stiefvater" userId="e3459fa7-9634-4f10-95ad-ffef91f6d884" providerId="ADAL" clId="{C1DA08F7-623D-4F3E-A117-2FFB5A3281C1}" dt="2022-09-08T03:21:45.853" v="151" actId="1035"/>
          <ac:picMkLst>
            <pc:docMk/>
            <pc:sldMk cId="3242201835" sldId="274"/>
            <ac:picMk id="5" creationId="{B283D5F1-E005-6EC7-9856-288DE42E5F00}"/>
          </ac:picMkLst>
        </pc:picChg>
      </pc:sldChg>
    </pc:docChg>
  </pc:docChgLst>
  <pc:docChgLst>
    <pc:chgData name="Valerie Brodnikova" userId="8cc92941-ad6a-4ef3-bb01-a71e95f3817c" providerId="ADAL" clId="{77101551-A81B-5041-86BA-8FDDA9D3028A}"/>
    <pc:docChg chg="undo custSel addSld delSld modSld sldOrd">
      <pc:chgData name="Valerie Brodnikova" userId="8cc92941-ad6a-4ef3-bb01-a71e95f3817c" providerId="ADAL" clId="{77101551-A81B-5041-86BA-8FDDA9D3028A}" dt="2022-09-07T18:39:41.301" v="499" actId="1038"/>
      <pc:docMkLst>
        <pc:docMk/>
      </pc:docMkLst>
      <pc:sldChg chg="modSp mod">
        <pc:chgData name="Valerie Brodnikova" userId="8cc92941-ad6a-4ef3-bb01-a71e95f3817c" providerId="ADAL" clId="{77101551-A81B-5041-86BA-8FDDA9D3028A}" dt="2022-09-07T17:47:27.611" v="28" actId="20577"/>
        <pc:sldMkLst>
          <pc:docMk/>
          <pc:sldMk cId="2465692573" sldId="256"/>
        </pc:sldMkLst>
        <pc:spChg chg="mod">
          <ac:chgData name="Valerie Brodnikova" userId="8cc92941-ad6a-4ef3-bb01-a71e95f3817c" providerId="ADAL" clId="{77101551-A81B-5041-86BA-8FDDA9D3028A}" dt="2022-09-07T17:47:27.611" v="28" actId="20577"/>
          <ac:spMkLst>
            <pc:docMk/>
            <pc:sldMk cId="2465692573" sldId="256"/>
            <ac:spMk id="2" creationId="{924BF42B-A8A6-084F-B760-3D87678251D6}"/>
          </ac:spMkLst>
        </pc:spChg>
      </pc:sldChg>
      <pc:sldChg chg="del">
        <pc:chgData name="Valerie Brodnikova" userId="8cc92941-ad6a-4ef3-bb01-a71e95f3817c" providerId="ADAL" clId="{77101551-A81B-5041-86BA-8FDDA9D3028A}" dt="2022-09-07T18:34:40.350" v="442" actId="2696"/>
        <pc:sldMkLst>
          <pc:docMk/>
          <pc:sldMk cId="1093428145" sldId="260"/>
        </pc:sldMkLst>
      </pc:sldChg>
      <pc:sldChg chg="addSp delSp modSp mod modNotesTx">
        <pc:chgData name="Valerie Brodnikova" userId="8cc92941-ad6a-4ef3-bb01-a71e95f3817c" providerId="ADAL" clId="{77101551-A81B-5041-86BA-8FDDA9D3028A}" dt="2022-09-07T17:53:17.971" v="85" actId="1035"/>
        <pc:sldMkLst>
          <pc:docMk/>
          <pc:sldMk cId="3335169440" sldId="263"/>
        </pc:sldMkLst>
        <pc:spChg chg="mod">
          <ac:chgData name="Valerie Brodnikova" userId="8cc92941-ad6a-4ef3-bb01-a71e95f3817c" providerId="ADAL" clId="{77101551-A81B-5041-86BA-8FDDA9D3028A}" dt="2022-09-07T17:48:00.958" v="40" actId="20577"/>
          <ac:spMkLst>
            <pc:docMk/>
            <pc:sldMk cId="3335169440" sldId="263"/>
            <ac:spMk id="2" creationId="{B3156BC1-41A2-4E98-84AC-C0E4E33A9C0B}"/>
          </ac:spMkLst>
        </pc:spChg>
        <pc:spChg chg="mod">
          <ac:chgData name="Valerie Brodnikova" userId="8cc92941-ad6a-4ef3-bb01-a71e95f3817c" providerId="ADAL" clId="{77101551-A81B-5041-86BA-8FDDA9D3028A}" dt="2022-09-07T17:48:23.936" v="42" actId="14100"/>
          <ac:spMkLst>
            <pc:docMk/>
            <pc:sldMk cId="3335169440" sldId="263"/>
            <ac:spMk id="6" creationId="{E2F08278-6EA5-4B27-865E-FE34792394D6}"/>
          </ac:spMkLst>
        </pc:spChg>
        <pc:picChg chg="add mod">
          <ac:chgData name="Valerie Brodnikova" userId="8cc92941-ad6a-4ef3-bb01-a71e95f3817c" providerId="ADAL" clId="{77101551-A81B-5041-86BA-8FDDA9D3028A}" dt="2022-09-07T17:53:17.971" v="85" actId="1035"/>
          <ac:picMkLst>
            <pc:docMk/>
            <pc:sldMk cId="3335169440" sldId="263"/>
            <ac:picMk id="4" creationId="{FACDB2D8-36A3-42DA-D7C3-115D0A46C082}"/>
          </ac:picMkLst>
        </pc:picChg>
        <pc:picChg chg="del">
          <ac:chgData name="Valerie Brodnikova" userId="8cc92941-ad6a-4ef3-bb01-a71e95f3817c" providerId="ADAL" clId="{77101551-A81B-5041-86BA-8FDDA9D3028A}" dt="2022-09-07T17:47:49.325" v="37" actId="478"/>
          <ac:picMkLst>
            <pc:docMk/>
            <pc:sldMk cId="3335169440" sldId="263"/>
            <ac:picMk id="7" creationId="{F0C733F4-FC31-4AB6-B20D-C7DCB9345029}"/>
          </ac:picMkLst>
        </pc:picChg>
        <pc:picChg chg="del">
          <ac:chgData name="Valerie Brodnikova" userId="8cc92941-ad6a-4ef3-bb01-a71e95f3817c" providerId="ADAL" clId="{77101551-A81B-5041-86BA-8FDDA9D3028A}" dt="2022-09-07T17:47:48.828" v="36" actId="478"/>
          <ac:picMkLst>
            <pc:docMk/>
            <pc:sldMk cId="3335169440" sldId="263"/>
            <ac:picMk id="9" creationId="{617239A3-C1B6-414D-A818-0F6FDC7A1D31}"/>
          </ac:picMkLst>
        </pc:picChg>
      </pc:sldChg>
      <pc:sldChg chg="del">
        <pc:chgData name="Valerie Brodnikova" userId="8cc92941-ad6a-4ef3-bb01-a71e95f3817c" providerId="ADAL" clId="{77101551-A81B-5041-86BA-8FDDA9D3028A}" dt="2022-09-07T18:24:05.749" v="227" actId="2696"/>
        <pc:sldMkLst>
          <pc:docMk/>
          <pc:sldMk cId="1086710812" sldId="264"/>
        </pc:sldMkLst>
      </pc:sldChg>
      <pc:sldChg chg="addSp delSp modSp mod modNotesTx">
        <pc:chgData name="Valerie Brodnikova" userId="8cc92941-ad6a-4ef3-bb01-a71e95f3817c" providerId="ADAL" clId="{77101551-A81B-5041-86BA-8FDDA9D3028A}" dt="2022-09-07T18:31:25.270" v="411" actId="948"/>
        <pc:sldMkLst>
          <pc:docMk/>
          <pc:sldMk cId="2832664827" sldId="266"/>
        </pc:sldMkLst>
        <pc:spChg chg="mod">
          <ac:chgData name="Valerie Brodnikova" userId="8cc92941-ad6a-4ef3-bb01-a71e95f3817c" providerId="ADAL" clId="{77101551-A81B-5041-86BA-8FDDA9D3028A}" dt="2022-09-07T18:27:51.069" v="303" actId="16037"/>
          <ac:spMkLst>
            <pc:docMk/>
            <pc:sldMk cId="2832664827" sldId="266"/>
            <ac:spMk id="10" creationId="{3844CF24-C1F7-8143-9218-7033C4CA2171}"/>
          </ac:spMkLst>
        </pc:spChg>
        <pc:spChg chg="mod">
          <ac:chgData name="Valerie Brodnikova" userId="8cc92941-ad6a-4ef3-bb01-a71e95f3817c" providerId="ADAL" clId="{77101551-A81B-5041-86BA-8FDDA9D3028A}" dt="2022-09-07T18:31:25.270" v="411" actId="948"/>
          <ac:spMkLst>
            <pc:docMk/>
            <pc:sldMk cId="2832664827" sldId="266"/>
            <ac:spMk id="13" creationId="{3BDF5534-1EB8-4AC4-A2FC-7A1C4833301A}"/>
          </ac:spMkLst>
        </pc:spChg>
        <pc:picChg chg="add mod modCrop">
          <ac:chgData name="Valerie Brodnikova" userId="8cc92941-ad6a-4ef3-bb01-a71e95f3817c" providerId="ADAL" clId="{77101551-A81B-5041-86BA-8FDDA9D3028A}" dt="2022-09-07T18:27:16.702" v="302" actId="14100"/>
          <ac:picMkLst>
            <pc:docMk/>
            <pc:sldMk cId="2832664827" sldId="266"/>
            <ac:picMk id="2" creationId="{0E56CB18-AC9E-DC92-C197-861C0F91FDB8}"/>
          </ac:picMkLst>
        </pc:picChg>
        <pc:picChg chg="del mod">
          <ac:chgData name="Valerie Brodnikova" userId="8cc92941-ad6a-4ef3-bb01-a71e95f3817c" providerId="ADAL" clId="{77101551-A81B-5041-86BA-8FDDA9D3028A}" dt="2022-09-07T18:24:31.159" v="245" actId="478"/>
          <ac:picMkLst>
            <pc:docMk/>
            <pc:sldMk cId="2832664827" sldId="266"/>
            <ac:picMk id="3" creationId="{7A415169-3F94-CA47-9C67-69A1710F2F2E}"/>
          </ac:picMkLst>
        </pc:picChg>
      </pc:sldChg>
      <pc:sldChg chg="del">
        <pc:chgData name="Valerie Brodnikova" userId="8cc92941-ad6a-4ef3-bb01-a71e95f3817c" providerId="ADAL" clId="{77101551-A81B-5041-86BA-8FDDA9D3028A}" dt="2022-09-07T18:34:40.350" v="442" actId="2696"/>
        <pc:sldMkLst>
          <pc:docMk/>
          <pc:sldMk cId="3935246371" sldId="267"/>
        </pc:sldMkLst>
      </pc:sldChg>
      <pc:sldChg chg="del">
        <pc:chgData name="Valerie Brodnikova" userId="8cc92941-ad6a-4ef3-bb01-a71e95f3817c" providerId="ADAL" clId="{77101551-A81B-5041-86BA-8FDDA9D3028A}" dt="2022-09-07T18:34:40.350" v="442" actId="2696"/>
        <pc:sldMkLst>
          <pc:docMk/>
          <pc:sldMk cId="3389374324" sldId="268"/>
        </pc:sldMkLst>
      </pc:sldChg>
      <pc:sldChg chg="modSp add del mod">
        <pc:chgData name="Valerie Brodnikova" userId="8cc92941-ad6a-4ef3-bb01-a71e95f3817c" providerId="ADAL" clId="{77101551-A81B-5041-86BA-8FDDA9D3028A}" dt="2022-09-07T17:47:46.593" v="35"/>
        <pc:sldMkLst>
          <pc:docMk/>
          <pc:sldMk cId="615490121" sldId="269"/>
        </pc:sldMkLst>
        <pc:spChg chg="mod">
          <ac:chgData name="Valerie Brodnikova" userId="8cc92941-ad6a-4ef3-bb01-a71e95f3817c" providerId="ADAL" clId="{77101551-A81B-5041-86BA-8FDDA9D3028A}" dt="2022-09-07T17:47:46.593" v="35"/>
          <ac:spMkLst>
            <pc:docMk/>
            <pc:sldMk cId="615490121" sldId="269"/>
            <ac:spMk id="10" creationId="{0C6ECD5A-8925-4922-B344-B172898952C2}"/>
          </ac:spMkLst>
        </pc:spChg>
      </pc:sldChg>
      <pc:sldChg chg="modSp add mod">
        <pc:chgData name="Valerie Brodnikova" userId="8cc92941-ad6a-4ef3-bb01-a71e95f3817c" providerId="ADAL" clId="{77101551-A81B-5041-86BA-8FDDA9D3028A}" dt="2022-09-07T18:01:42.983" v="130" actId="1037"/>
        <pc:sldMkLst>
          <pc:docMk/>
          <pc:sldMk cId="3566244189" sldId="269"/>
        </pc:sldMkLst>
        <pc:spChg chg="mod">
          <ac:chgData name="Valerie Brodnikova" userId="8cc92941-ad6a-4ef3-bb01-a71e95f3817c" providerId="ADAL" clId="{77101551-A81B-5041-86BA-8FDDA9D3028A}" dt="2022-09-07T17:53:34.057" v="102" actId="20577"/>
          <ac:spMkLst>
            <pc:docMk/>
            <pc:sldMk cId="3566244189" sldId="269"/>
            <ac:spMk id="2" creationId="{B3156BC1-41A2-4E98-84AC-C0E4E33A9C0B}"/>
          </ac:spMkLst>
        </pc:spChg>
        <pc:picChg chg="mod">
          <ac:chgData name="Valerie Brodnikova" userId="8cc92941-ad6a-4ef3-bb01-a71e95f3817c" providerId="ADAL" clId="{77101551-A81B-5041-86BA-8FDDA9D3028A}" dt="2022-09-07T18:01:42.983" v="130" actId="1037"/>
          <ac:picMkLst>
            <pc:docMk/>
            <pc:sldMk cId="3566244189" sldId="269"/>
            <ac:picMk id="4" creationId="{FACDB2D8-36A3-42DA-D7C3-115D0A46C082}"/>
          </ac:picMkLst>
        </pc:picChg>
      </pc:sldChg>
      <pc:sldChg chg="addSp delSp modSp add mod ord">
        <pc:chgData name="Valerie Brodnikova" userId="8cc92941-ad6a-4ef3-bb01-a71e95f3817c" providerId="ADAL" clId="{77101551-A81B-5041-86BA-8FDDA9D3028A}" dt="2022-09-07T18:23:55.943" v="226" actId="1035"/>
        <pc:sldMkLst>
          <pc:docMk/>
          <pc:sldMk cId="2092459323" sldId="270"/>
        </pc:sldMkLst>
        <pc:spChg chg="mod">
          <ac:chgData name="Valerie Brodnikova" userId="8cc92941-ad6a-4ef3-bb01-a71e95f3817c" providerId="ADAL" clId="{77101551-A81B-5041-86BA-8FDDA9D3028A}" dt="2022-09-07T18:20:25.494" v="134" actId="20577"/>
          <ac:spMkLst>
            <pc:docMk/>
            <pc:sldMk cId="2092459323" sldId="270"/>
            <ac:spMk id="2" creationId="{B3156BC1-41A2-4E98-84AC-C0E4E33A9C0B}"/>
          </ac:spMkLst>
        </pc:spChg>
        <pc:spChg chg="add mod">
          <ac:chgData name="Valerie Brodnikova" userId="8cc92941-ad6a-4ef3-bb01-a71e95f3817c" providerId="ADAL" clId="{77101551-A81B-5041-86BA-8FDDA9D3028A}" dt="2022-09-07T18:22:47.099" v="167" actId="1076"/>
          <ac:spMkLst>
            <pc:docMk/>
            <pc:sldMk cId="2092459323" sldId="270"/>
            <ac:spMk id="3" creationId="{0481CAD8-9DC2-25D3-FB33-7A93563A901A}"/>
          </ac:spMkLst>
        </pc:spChg>
        <pc:spChg chg="add mod">
          <ac:chgData name="Valerie Brodnikova" userId="8cc92941-ad6a-4ef3-bb01-a71e95f3817c" providerId="ADAL" clId="{77101551-A81B-5041-86BA-8FDDA9D3028A}" dt="2022-09-07T18:22:47.099" v="167" actId="1076"/>
          <ac:spMkLst>
            <pc:docMk/>
            <pc:sldMk cId="2092459323" sldId="270"/>
            <ac:spMk id="5" creationId="{48FB7C6B-CAB7-FDF8-3A23-91898E17CD37}"/>
          </ac:spMkLst>
        </pc:spChg>
        <pc:spChg chg="add mod">
          <ac:chgData name="Valerie Brodnikova" userId="8cc92941-ad6a-4ef3-bb01-a71e95f3817c" providerId="ADAL" clId="{77101551-A81B-5041-86BA-8FDDA9D3028A}" dt="2022-09-07T18:23:55.943" v="226" actId="1035"/>
          <ac:spMkLst>
            <pc:docMk/>
            <pc:sldMk cId="2092459323" sldId="270"/>
            <ac:spMk id="11" creationId="{5D0C141C-17D1-D1B9-AF6E-D4DF98879E2A}"/>
          </ac:spMkLst>
        </pc:spChg>
        <pc:picChg chg="del">
          <ac:chgData name="Valerie Brodnikova" userId="8cc92941-ad6a-4ef3-bb01-a71e95f3817c" providerId="ADAL" clId="{77101551-A81B-5041-86BA-8FDDA9D3028A}" dt="2022-09-07T18:20:42.325" v="136" actId="478"/>
          <ac:picMkLst>
            <pc:docMk/>
            <pc:sldMk cId="2092459323" sldId="270"/>
            <ac:picMk id="4" creationId="{FACDB2D8-36A3-42DA-D7C3-115D0A46C082}"/>
          </ac:picMkLst>
        </pc:picChg>
        <pc:picChg chg="add mod">
          <ac:chgData name="Valerie Brodnikova" userId="8cc92941-ad6a-4ef3-bb01-a71e95f3817c" providerId="ADAL" clId="{77101551-A81B-5041-86BA-8FDDA9D3028A}" dt="2022-09-07T18:22:47.099" v="167" actId="1076"/>
          <ac:picMkLst>
            <pc:docMk/>
            <pc:sldMk cId="2092459323" sldId="270"/>
            <ac:picMk id="8" creationId="{9ED7A074-710B-91CD-E302-CC05C47D82DF}"/>
          </ac:picMkLst>
        </pc:picChg>
        <pc:picChg chg="add mod">
          <ac:chgData name="Valerie Brodnikova" userId="8cc92941-ad6a-4ef3-bb01-a71e95f3817c" providerId="ADAL" clId="{77101551-A81B-5041-86BA-8FDDA9D3028A}" dt="2022-09-07T18:22:47.099" v="167" actId="1076"/>
          <ac:picMkLst>
            <pc:docMk/>
            <pc:sldMk cId="2092459323" sldId="270"/>
            <ac:picMk id="10" creationId="{3917407C-6C7D-B96A-5099-5FDE492D3D64}"/>
          </ac:picMkLst>
        </pc:picChg>
      </pc:sldChg>
      <pc:sldChg chg="modSp add del mod">
        <pc:chgData name="Valerie Brodnikova" userId="8cc92941-ad6a-4ef3-bb01-a71e95f3817c" providerId="ADAL" clId="{77101551-A81B-5041-86BA-8FDDA9D3028A}" dt="2022-09-07T17:47:46.593" v="35"/>
        <pc:sldMkLst>
          <pc:docMk/>
          <pc:sldMk cId="327754289" sldId="271"/>
        </pc:sldMkLst>
        <pc:spChg chg="mod">
          <ac:chgData name="Valerie Brodnikova" userId="8cc92941-ad6a-4ef3-bb01-a71e95f3817c" providerId="ADAL" clId="{77101551-A81B-5041-86BA-8FDDA9D3028A}" dt="2022-09-07T17:47:46.593" v="35"/>
          <ac:spMkLst>
            <pc:docMk/>
            <pc:sldMk cId="327754289" sldId="271"/>
            <ac:spMk id="5" creationId="{299F7E9A-9365-4066-93DF-3D44020A944F}"/>
          </ac:spMkLst>
        </pc:spChg>
      </pc:sldChg>
      <pc:sldChg chg="addSp delSp modSp add mod">
        <pc:chgData name="Valerie Brodnikova" userId="8cc92941-ad6a-4ef3-bb01-a71e95f3817c" providerId="ADAL" clId="{77101551-A81B-5041-86BA-8FDDA9D3028A}" dt="2022-09-07T18:38:31.165" v="473" actId="14100"/>
        <pc:sldMkLst>
          <pc:docMk/>
          <pc:sldMk cId="2655707592" sldId="271"/>
        </pc:sldMkLst>
        <pc:spChg chg="mod">
          <ac:chgData name="Valerie Brodnikova" userId="8cc92941-ad6a-4ef3-bb01-a71e95f3817c" providerId="ADAL" clId="{77101551-A81B-5041-86BA-8FDDA9D3028A}" dt="2022-09-07T18:38:04.732" v="465" actId="13926"/>
          <ac:spMkLst>
            <pc:docMk/>
            <pc:sldMk cId="2655707592" sldId="271"/>
            <ac:spMk id="10" creationId="{3844CF24-C1F7-8143-9218-7033C4CA2171}"/>
          </ac:spMkLst>
        </pc:spChg>
        <pc:spChg chg="mod">
          <ac:chgData name="Valerie Brodnikova" userId="8cc92941-ad6a-4ef3-bb01-a71e95f3817c" providerId="ADAL" clId="{77101551-A81B-5041-86BA-8FDDA9D3028A}" dt="2022-09-07T18:31:15.904" v="410" actId="948"/>
          <ac:spMkLst>
            <pc:docMk/>
            <pc:sldMk cId="2655707592" sldId="271"/>
            <ac:spMk id="13" creationId="{3BDF5534-1EB8-4AC4-A2FC-7A1C4833301A}"/>
          </ac:spMkLst>
        </pc:spChg>
        <pc:spChg chg="mod">
          <ac:chgData name="Valerie Brodnikova" userId="8cc92941-ad6a-4ef3-bb01-a71e95f3817c" providerId="ADAL" clId="{77101551-A81B-5041-86BA-8FDDA9D3028A}" dt="2022-09-07T18:28:36.626" v="307"/>
          <ac:spMkLst>
            <pc:docMk/>
            <pc:sldMk cId="2655707592" sldId="271"/>
            <ac:spMk id="17" creationId="{63C8FAFE-145B-4B79-9D02-CAF218A6BC3C}"/>
          </ac:spMkLst>
        </pc:spChg>
        <pc:picChg chg="del">
          <ac:chgData name="Valerie Brodnikova" userId="8cc92941-ad6a-4ef3-bb01-a71e95f3817c" providerId="ADAL" clId="{77101551-A81B-5041-86BA-8FDDA9D3028A}" dt="2022-09-07T18:28:30.445" v="306" actId="478"/>
          <ac:picMkLst>
            <pc:docMk/>
            <pc:sldMk cId="2655707592" sldId="271"/>
            <ac:picMk id="2" creationId="{0E56CB18-AC9E-DC92-C197-861C0F91FDB8}"/>
          </ac:picMkLst>
        </pc:picChg>
        <pc:picChg chg="add mod modCrop">
          <ac:chgData name="Valerie Brodnikova" userId="8cc92941-ad6a-4ef3-bb01-a71e95f3817c" providerId="ADAL" clId="{77101551-A81B-5041-86BA-8FDDA9D3028A}" dt="2022-09-07T18:38:31.165" v="473" actId="14100"/>
          <ac:picMkLst>
            <pc:docMk/>
            <pc:sldMk cId="2655707592" sldId="271"/>
            <ac:picMk id="3" creationId="{36F47531-D22F-EA2C-5AED-3D00C2EFA358}"/>
          </ac:picMkLst>
        </pc:picChg>
      </pc:sldChg>
      <pc:sldChg chg="add del">
        <pc:chgData name="Valerie Brodnikova" userId="8cc92941-ad6a-4ef3-bb01-a71e95f3817c" providerId="ADAL" clId="{77101551-A81B-5041-86BA-8FDDA9D3028A}" dt="2022-09-07T17:47:46.593" v="35"/>
        <pc:sldMkLst>
          <pc:docMk/>
          <pc:sldMk cId="209452682" sldId="272"/>
        </pc:sldMkLst>
      </pc:sldChg>
      <pc:sldChg chg="addSp delSp modSp add mod">
        <pc:chgData name="Valerie Brodnikova" userId="8cc92941-ad6a-4ef3-bb01-a71e95f3817c" providerId="ADAL" clId="{77101551-A81B-5041-86BA-8FDDA9D3028A}" dt="2022-09-07T18:31:07.535" v="409" actId="948"/>
        <pc:sldMkLst>
          <pc:docMk/>
          <pc:sldMk cId="314767619" sldId="272"/>
        </pc:sldMkLst>
        <pc:spChg chg="add mod">
          <ac:chgData name="Valerie Brodnikova" userId="8cc92941-ad6a-4ef3-bb01-a71e95f3817c" providerId="ADAL" clId="{77101551-A81B-5041-86BA-8FDDA9D3028A}" dt="2022-09-07T18:30:47.838" v="407" actId="1038"/>
          <ac:spMkLst>
            <pc:docMk/>
            <pc:sldMk cId="314767619" sldId="272"/>
            <ac:spMk id="4" creationId="{B250153B-C9FC-5776-D7A8-E3AFE01F54E4}"/>
          </ac:spMkLst>
        </pc:spChg>
        <pc:spChg chg="mod">
          <ac:chgData name="Valerie Brodnikova" userId="8cc92941-ad6a-4ef3-bb01-a71e95f3817c" providerId="ADAL" clId="{77101551-A81B-5041-86BA-8FDDA9D3028A}" dt="2022-09-07T18:30:07.759" v="342"/>
          <ac:spMkLst>
            <pc:docMk/>
            <pc:sldMk cId="314767619" sldId="272"/>
            <ac:spMk id="10" creationId="{3844CF24-C1F7-8143-9218-7033C4CA2171}"/>
          </ac:spMkLst>
        </pc:spChg>
        <pc:spChg chg="mod">
          <ac:chgData name="Valerie Brodnikova" userId="8cc92941-ad6a-4ef3-bb01-a71e95f3817c" providerId="ADAL" clId="{77101551-A81B-5041-86BA-8FDDA9D3028A}" dt="2022-09-07T18:31:07.535" v="409" actId="948"/>
          <ac:spMkLst>
            <pc:docMk/>
            <pc:sldMk cId="314767619" sldId="272"/>
            <ac:spMk id="13" creationId="{3BDF5534-1EB8-4AC4-A2FC-7A1C4833301A}"/>
          </ac:spMkLst>
        </pc:spChg>
        <pc:spChg chg="mod">
          <ac:chgData name="Valerie Brodnikova" userId="8cc92941-ad6a-4ef3-bb01-a71e95f3817c" providerId="ADAL" clId="{77101551-A81B-5041-86BA-8FDDA9D3028A}" dt="2022-09-07T18:29:41.759" v="325"/>
          <ac:spMkLst>
            <pc:docMk/>
            <pc:sldMk cId="314767619" sldId="272"/>
            <ac:spMk id="17" creationId="{63C8FAFE-145B-4B79-9D02-CAF218A6BC3C}"/>
          </ac:spMkLst>
        </pc:spChg>
        <pc:picChg chg="add mod">
          <ac:chgData name="Valerie Brodnikova" userId="8cc92941-ad6a-4ef3-bb01-a71e95f3817c" providerId="ADAL" clId="{77101551-A81B-5041-86BA-8FDDA9D3028A}" dt="2022-09-07T18:30:47.838" v="407" actId="1038"/>
          <ac:picMkLst>
            <pc:docMk/>
            <pc:sldMk cId="314767619" sldId="272"/>
            <ac:picMk id="2" creationId="{3D1E37C2-2B76-4C02-DBE8-21C312EE0594}"/>
          </ac:picMkLst>
        </pc:picChg>
        <pc:picChg chg="del">
          <ac:chgData name="Valerie Brodnikova" userId="8cc92941-ad6a-4ef3-bb01-a71e95f3817c" providerId="ADAL" clId="{77101551-A81B-5041-86BA-8FDDA9D3028A}" dt="2022-09-07T18:30:10.685" v="343" actId="478"/>
          <ac:picMkLst>
            <pc:docMk/>
            <pc:sldMk cId="314767619" sldId="272"/>
            <ac:picMk id="3" creationId="{36F47531-D22F-EA2C-5AED-3D00C2EFA358}"/>
          </ac:picMkLst>
        </pc:picChg>
      </pc:sldChg>
      <pc:sldChg chg="addSp delSp modSp add mod">
        <pc:chgData name="Valerie Brodnikova" userId="8cc92941-ad6a-4ef3-bb01-a71e95f3817c" providerId="ADAL" clId="{77101551-A81B-5041-86BA-8FDDA9D3028A}" dt="2022-09-07T18:34:22.432" v="441" actId="1076"/>
        <pc:sldMkLst>
          <pc:docMk/>
          <pc:sldMk cId="3572797392" sldId="273"/>
        </pc:sldMkLst>
        <pc:spChg chg="del">
          <ac:chgData name="Valerie Brodnikova" userId="8cc92941-ad6a-4ef3-bb01-a71e95f3817c" providerId="ADAL" clId="{77101551-A81B-5041-86BA-8FDDA9D3028A}" dt="2022-09-07T18:31:51.104" v="415" actId="478"/>
          <ac:spMkLst>
            <pc:docMk/>
            <pc:sldMk cId="3572797392" sldId="273"/>
            <ac:spMk id="4" creationId="{B250153B-C9FC-5776-D7A8-E3AFE01F54E4}"/>
          </ac:spMkLst>
        </pc:spChg>
        <pc:spChg chg="mod">
          <ac:chgData name="Valerie Brodnikova" userId="8cc92941-ad6a-4ef3-bb01-a71e95f3817c" providerId="ADAL" clId="{77101551-A81B-5041-86BA-8FDDA9D3028A}" dt="2022-09-07T18:34:08.032" v="437" actId="13926"/>
          <ac:spMkLst>
            <pc:docMk/>
            <pc:sldMk cId="3572797392" sldId="273"/>
            <ac:spMk id="10" creationId="{3844CF24-C1F7-8143-9218-7033C4CA2171}"/>
          </ac:spMkLst>
        </pc:spChg>
        <pc:spChg chg="mod">
          <ac:chgData name="Valerie Brodnikova" userId="8cc92941-ad6a-4ef3-bb01-a71e95f3817c" providerId="ADAL" clId="{77101551-A81B-5041-86BA-8FDDA9D3028A}" dt="2022-09-07T18:34:20.233" v="440" actId="14100"/>
          <ac:spMkLst>
            <pc:docMk/>
            <pc:sldMk cId="3572797392" sldId="273"/>
            <ac:spMk id="13" creationId="{3BDF5534-1EB8-4AC4-A2FC-7A1C4833301A}"/>
          </ac:spMkLst>
        </pc:spChg>
        <pc:spChg chg="mod">
          <ac:chgData name="Valerie Brodnikova" userId="8cc92941-ad6a-4ef3-bb01-a71e95f3817c" providerId="ADAL" clId="{77101551-A81B-5041-86BA-8FDDA9D3028A}" dt="2022-09-07T18:31:58.501" v="423" actId="20577"/>
          <ac:spMkLst>
            <pc:docMk/>
            <pc:sldMk cId="3572797392" sldId="273"/>
            <ac:spMk id="17" creationId="{63C8FAFE-145B-4B79-9D02-CAF218A6BC3C}"/>
          </ac:spMkLst>
        </pc:spChg>
        <pc:picChg chg="del mod">
          <ac:chgData name="Valerie Brodnikova" userId="8cc92941-ad6a-4ef3-bb01-a71e95f3817c" providerId="ADAL" clId="{77101551-A81B-5041-86BA-8FDDA9D3028A}" dt="2022-09-07T18:31:49.312" v="414" actId="478"/>
          <ac:picMkLst>
            <pc:docMk/>
            <pc:sldMk cId="3572797392" sldId="273"/>
            <ac:picMk id="2" creationId="{3D1E37C2-2B76-4C02-DBE8-21C312EE0594}"/>
          </ac:picMkLst>
        </pc:picChg>
        <pc:picChg chg="add mod">
          <ac:chgData name="Valerie Brodnikova" userId="8cc92941-ad6a-4ef3-bb01-a71e95f3817c" providerId="ADAL" clId="{77101551-A81B-5041-86BA-8FDDA9D3028A}" dt="2022-09-07T18:34:22.432" v="441" actId="1076"/>
          <ac:picMkLst>
            <pc:docMk/>
            <pc:sldMk cId="3572797392" sldId="273"/>
            <ac:picMk id="3" creationId="{ADAE1D74-FCC4-2890-D6D8-67F639E4CF81}"/>
          </ac:picMkLst>
        </pc:picChg>
      </pc:sldChg>
      <pc:sldChg chg="addSp delSp modSp add mod">
        <pc:chgData name="Valerie Brodnikova" userId="8cc92941-ad6a-4ef3-bb01-a71e95f3817c" providerId="ADAL" clId="{77101551-A81B-5041-86BA-8FDDA9D3028A}" dt="2022-09-07T18:37:51.666" v="452" actId="1076"/>
        <pc:sldMkLst>
          <pc:docMk/>
          <pc:sldMk cId="3242201835" sldId="274"/>
        </pc:sldMkLst>
        <pc:spChg chg="add del mod">
          <ac:chgData name="Valerie Brodnikova" userId="8cc92941-ad6a-4ef3-bb01-a71e95f3817c" providerId="ADAL" clId="{77101551-A81B-5041-86BA-8FDDA9D3028A}" dt="2022-09-07T18:37:40.771" v="446" actId="478"/>
          <ac:spMkLst>
            <pc:docMk/>
            <pc:sldMk cId="3242201835" sldId="274"/>
            <ac:spMk id="4" creationId="{10BCBE21-CE3F-F9D1-D3F7-F643F64ABFE3}"/>
          </ac:spMkLst>
        </pc:spChg>
        <pc:spChg chg="del">
          <ac:chgData name="Valerie Brodnikova" userId="8cc92941-ad6a-4ef3-bb01-a71e95f3817c" providerId="ADAL" clId="{77101551-A81B-5041-86BA-8FDDA9D3028A}" dt="2022-09-07T18:37:42.301" v="447" actId="478"/>
          <ac:spMkLst>
            <pc:docMk/>
            <pc:sldMk cId="3242201835" sldId="274"/>
            <ac:spMk id="10" creationId="{3844CF24-C1F7-8143-9218-7033C4CA2171}"/>
          </ac:spMkLst>
        </pc:spChg>
        <pc:spChg chg="del">
          <ac:chgData name="Valerie Brodnikova" userId="8cc92941-ad6a-4ef3-bb01-a71e95f3817c" providerId="ADAL" clId="{77101551-A81B-5041-86BA-8FDDA9D3028A}" dt="2022-09-07T18:37:39.129" v="445" actId="478"/>
          <ac:spMkLst>
            <pc:docMk/>
            <pc:sldMk cId="3242201835" sldId="274"/>
            <ac:spMk id="13" creationId="{3BDF5534-1EB8-4AC4-A2FC-7A1C4833301A}"/>
          </ac:spMkLst>
        </pc:spChg>
        <pc:spChg chg="mod">
          <ac:chgData name="Valerie Brodnikova" userId="8cc92941-ad6a-4ef3-bb01-a71e95f3817c" providerId="ADAL" clId="{77101551-A81B-5041-86BA-8FDDA9D3028A}" dt="2022-09-07T18:37:24.873" v="444"/>
          <ac:spMkLst>
            <pc:docMk/>
            <pc:sldMk cId="3242201835" sldId="274"/>
            <ac:spMk id="17" creationId="{63C8FAFE-145B-4B79-9D02-CAF218A6BC3C}"/>
          </ac:spMkLst>
        </pc:spChg>
        <pc:picChg chg="del">
          <ac:chgData name="Valerie Brodnikova" userId="8cc92941-ad6a-4ef3-bb01-a71e95f3817c" providerId="ADAL" clId="{77101551-A81B-5041-86BA-8FDDA9D3028A}" dt="2022-09-07T18:37:43.360" v="448" actId="478"/>
          <ac:picMkLst>
            <pc:docMk/>
            <pc:sldMk cId="3242201835" sldId="274"/>
            <ac:picMk id="3" creationId="{ADAE1D74-FCC4-2890-D6D8-67F639E4CF81}"/>
          </ac:picMkLst>
        </pc:picChg>
        <pc:picChg chg="add mod">
          <ac:chgData name="Valerie Brodnikova" userId="8cc92941-ad6a-4ef3-bb01-a71e95f3817c" providerId="ADAL" clId="{77101551-A81B-5041-86BA-8FDDA9D3028A}" dt="2022-09-07T18:37:51.666" v="452" actId="1076"/>
          <ac:picMkLst>
            <pc:docMk/>
            <pc:sldMk cId="3242201835" sldId="274"/>
            <ac:picMk id="5" creationId="{B283D5F1-E005-6EC7-9856-288DE42E5F00}"/>
          </ac:picMkLst>
        </pc:picChg>
      </pc:sldChg>
      <pc:sldChg chg="addSp delSp modSp add mod ord">
        <pc:chgData name="Valerie Brodnikova" userId="8cc92941-ad6a-4ef3-bb01-a71e95f3817c" providerId="ADAL" clId="{77101551-A81B-5041-86BA-8FDDA9D3028A}" dt="2022-09-07T18:39:41.301" v="499" actId="1038"/>
        <pc:sldMkLst>
          <pc:docMk/>
          <pc:sldMk cId="845459111" sldId="275"/>
        </pc:sldMkLst>
        <pc:spChg chg="del">
          <ac:chgData name="Valerie Brodnikova" userId="8cc92941-ad6a-4ef3-bb01-a71e95f3817c" providerId="ADAL" clId="{77101551-A81B-5041-86BA-8FDDA9D3028A}" dt="2022-09-07T18:38:58.029" v="479" actId="478"/>
          <ac:spMkLst>
            <pc:docMk/>
            <pc:sldMk cId="845459111" sldId="275"/>
            <ac:spMk id="4" creationId="{B250153B-C9FC-5776-D7A8-E3AFE01F54E4}"/>
          </ac:spMkLst>
        </pc:spChg>
        <pc:spChg chg="mod">
          <ac:chgData name="Valerie Brodnikova" userId="8cc92941-ad6a-4ef3-bb01-a71e95f3817c" providerId="ADAL" clId="{77101551-A81B-5041-86BA-8FDDA9D3028A}" dt="2022-09-07T18:39:07.928" v="481"/>
          <ac:spMkLst>
            <pc:docMk/>
            <pc:sldMk cId="845459111" sldId="275"/>
            <ac:spMk id="10" creationId="{3844CF24-C1F7-8143-9218-7033C4CA2171}"/>
          </ac:spMkLst>
        </pc:spChg>
        <pc:spChg chg="mod">
          <ac:chgData name="Valerie Brodnikova" userId="8cc92941-ad6a-4ef3-bb01-a71e95f3817c" providerId="ADAL" clId="{77101551-A81B-5041-86BA-8FDDA9D3028A}" dt="2022-09-07T18:39:29.446" v="490" actId="20577"/>
          <ac:spMkLst>
            <pc:docMk/>
            <pc:sldMk cId="845459111" sldId="275"/>
            <ac:spMk id="13" creationId="{3BDF5534-1EB8-4AC4-A2FC-7A1C4833301A}"/>
          </ac:spMkLst>
        </pc:spChg>
        <pc:spChg chg="mod">
          <ac:chgData name="Valerie Brodnikova" userId="8cc92941-ad6a-4ef3-bb01-a71e95f3817c" providerId="ADAL" clId="{77101551-A81B-5041-86BA-8FDDA9D3028A}" dt="2022-09-07T18:38:52.092" v="476"/>
          <ac:spMkLst>
            <pc:docMk/>
            <pc:sldMk cId="845459111" sldId="275"/>
            <ac:spMk id="17" creationId="{63C8FAFE-145B-4B79-9D02-CAF218A6BC3C}"/>
          </ac:spMkLst>
        </pc:spChg>
        <pc:picChg chg="del mod">
          <ac:chgData name="Valerie Brodnikova" userId="8cc92941-ad6a-4ef3-bb01-a71e95f3817c" providerId="ADAL" clId="{77101551-A81B-5041-86BA-8FDDA9D3028A}" dt="2022-09-07T18:38:55.743" v="478" actId="478"/>
          <ac:picMkLst>
            <pc:docMk/>
            <pc:sldMk cId="845459111" sldId="275"/>
            <ac:picMk id="2" creationId="{3D1E37C2-2B76-4C02-DBE8-21C312EE0594}"/>
          </ac:picMkLst>
        </pc:picChg>
        <pc:picChg chg="add mod">
          <ac:chgData name="Valerie Brodnikova" userId="8cc92941-ad6a-4ef3-bb01-a71e95f3817c" providerId="ADAL" clId="{77101551-A81B-5041-86BA-8FDDA9D3028A}" dt="2022-09-07T18:39:41.301" v="499" actId="1038"/>
          <ac:picMkLst>
            <pc:docMk/>
            <pc:sldMk cId="845459111" sldId="275"/>
            <ac:picMk id="3" creationId="{BA376474-5B53-DA73-5488-F4DE263A0F7D}"/>
          </ac:picMkLst>
        </pc:picChg>
      </pc:sldChg>
      <pc:sldChg chg="add del">
        <pc:chgData name="Valerie Brodnikova" userId="8cc92941-ad6a-4ef3-bb01-a71e95f3817c" providerId="ADAL" clId="{77101551-A81B-5041-86BA-8FDDA9D3028A}" dt="2022-09-07T17:47:46.593" v="35"/>
        <pc:sldMkLst>
          <pc:docMk/>
          <pc:sldMk cId="2326680838" sldId="276"/>
        </pc:sldMkLst>
      </pc:sldChg>
      <pc:sldChg chg="add del">
        <pc:chgData name="Valerie Brodnikova" userId="8cc92941-ad6a-4ef3-bb01-a71e95f3817c" providerId="ADAL" clId="{77101551-A81B-5041-86BA-8FDDA9D3028A}" dt="2022-09-07T17:47:46.593" v="35"/>
        <pc:sldMkLst>
          <pc:docMk/>
          <pc:sldMk cId="625830678" sldId="277"/>
        </pc:sldMkLst>
      </pc:sldChg>
      <pc:sldChg chg="addSp delSp modSp add del mod modClrScheme chgLayout">
        <pc:chgData name="Valerie Brodnikova" userId="8cc92941-ad6a-4ef3-bb01-a71e95f3817c" providerId="ADAL" clId="{77101551-A81B-5041-86BA-8FDDA9D3028A}" dt="2022-09-07T17:47:46.593" v="35"/>
        <pc:sldMkLst>
          <pc:docMk/>
          <pc:sldMk cId="1518071962" sldId="278"/>
        </pc:sldMkLst>
        <pc:spChg chg="add del mod ord">
          <ac:chgData name="Valerie Brodnikova" userId="8cc92941-ad6a-4ef3-bb01-a71e95f3817c" providerId="ADAL" clId="{77101551-A81B-5041-86BA-8FDDA9D3028A}" dt="2022-09-07T17:47:46.008" v="33" actId="700"/>
          <ac:spMkLst>
            <pc:docMk/>
            <pc:sldMk cId="1518071962" sldId="278"/>
            <ac:spMk id="2" creationId="{D815A63D-3AF0-B8CC-538B-69135D9F0F94}"/>
          </ac:spMkLst>
        </pc:spChg>
        <pc:spChg chg="add del mod ord">
          <ac:chgData name="Valerie Brodnikova" userId="8cc92941-ad6a-4ef3-bb01-a71e95f3817c" providerId="ADAL" clId="{77101551-A81B-5041-86BA-8FDDA9D3028A}" dt="2022-09-07T17:47:46.008" v="33" actId="700"/>
          <ac:spMkLst>
            <pc:docMk/>
            <pc:sldMk cId="1518071962" sldId="278"/>
            <ac:spMk id="5" creationId="{60F1F80C-E778-D666-53E2-EB6C45D8C9BE}"/>
          </ac:spMkLst>
        </pc:spChg>
      </pc:sldChg>
      <pc:sldChg chg="add del">
        <pc:chgData name="Valerie Brodnikova" userId="8cc92941-ad6a-4ef3-bb01-a71e95f3817c" providerId="ADAL" clId="{77101551-A81B-5041-86BA-8FDDA9D3028A}" dt="2022-09-07T17:47:46.593" v="35"/>
        <pc:sldMkLst>
          <pc:docMk/>
          <pc:sldMk cId="2374236733" sldId="279"/>
        </pc:sldMkLst>
      </pc:sldChg>
      <pc:sldChg chg="add del">
        <pc:chgData name="Valerie Brodnikova" userId="8cc92941-ad6a-4ef3-bb01-a71e95f3817c" providerId="ADAL" clId="{77101551-A81B-5041-86BA-8FDDA9D3028A}" dt="2022-09-07T17:47:46.593" v="35"/>
        <pc:sldMkLst>
          <pc:docMk/>
          <pc:sldMk cId="3192208934" sldId="281"/>
        </pc:sldMkLst>
      </pc:sldChg>
      <pc:sldChg chg="add del">
        <pc:chgData name="Valerie Brodnikova" userId="8cc92941-ad6a-4ef3-bb01-a71e95f3817c" providerId="ADAL" clId="{77101551-A81B-5041-86BA-8FDDA9D3028A}" dt="2022-09-07T17:47:46.593" v="35"/>
        <pc:sldMkLst>
          <pc:docMk/>
          <pc:sldMk cId="2787575708" sldId="282"/>
        </pc:sldMkLst>
      </pc:sldChg>
    </pc:docChg>
  </pc:docChgLst>
  <pc:docChgLst>
    <pc:chgData name="Erich Stiefvater" userId="S::erich.stiefvater@ednw.org::e3459fa7-9634-4f10-95ad-ffef91f6d884" providerId="AD" clId="Web-{74963D0C-F810-4230-BF9A-2542D387C29C}"/>
    <pc:docChg chg="modSld">
      <pc:chgData name="Erich Stiefvater" userId="S::erich.stiefvater@ednw.org::e3459fa7-9634-4f10-95ad-ffef91f6d884" providerId="AD" clId="Web-{74963D0C-F810-4230-BF9A-2542D387C29C}" dt="2022-09-08T03:26:16.221" v="3" actId="20577"/>
      <pc:docMkLst>
        <pc:docMk/>
      </pc:docMkLst>
      <pc:sldChg chg="modSp">
        <pc:chgData name="Erich Stiefvater" userId="S::erich.stiefvater@ednw.org::e3459fa7-9634-4f10-95ad-ffef91f6d884" providerId="AD" clId="Web-{74963D0C-F810-4230-BF9A-2542D387C29C}" dt="2022-09-08T03:26:16.221" v="3" actId="20577"/>
        <pc:sldMkLst>
          <pc:docMk/>
          <pc:sldMk cId="3242201835" sldId="274"/>
        </pc:sldMkLst>
        <pc:spChg chg="mod">
          <ac:chgData name="Erich Stiefvater" userId="S::erich.stiefvater@ednw.org::e3459fa7-9634-4f10-95ad-ffef91f6d884" providerId="AD" clId="Web-{74963D0C-F810-4230-BF9A-2542D387C29C}" dt="2022-09-08T03:26:16.221" v="3" actId="20577"/>
          <ac:spMkLst>
            <pc:docMk/>
            <pc:sldMk cId="3242201835" sldId="274"/>
            <ac:spMk id="2" creationId="{A049BD19-59AB-7EE5-1788-E318C188B812}"/>
          </ac:spMkLst>
        </pc:spChg>
      </pc:sldChg>
    </pc:docChg>
  </pc:docChgLst>
  <pc:docChgLst>
    <pc:chgData name="Mandy Smoker-Broaddus" userId="98249921-6627-44fb-a584-82a5094d081d" providerId="ADAL" clId="{3B2CCBAA-0932-486A-9C09-8672D4851198}"/>
    <pc:docChg chg="modSld">
      <pc:chgData name="Mandy Smoker-Broaddus" userId="98249921-6627-44fb-a584-82a5094d081d" providerId="ADAL" clId="{3B2CCBAA-0932-486A-9C09-8672D4851198}" dt="2022-09-09T22:44:34.674" v="97"/>
      <pc:docMkLst>
        <pc:docMk/>
      </pc:docMkLst>
      <pc:sldChg chg="modNotesTx">
        <pc:chgData name="Mandy Smoker-Broaddus" userId="98249921-6627-44fb-a584-82a5094d081d" providerId="ADAL" clId="{3B2CCBAA-0932-486A-9C09-8672D4851198}" dt="2022-09-09T22:40:26.051" v="1"/>
        <pc:sldMkLst>
          <pc:docMk/>
          <pc:sldMk cId="3335169440" sldId="263"/>
        </pc:sldMkLst>
      </pc:sldChg>
      <pc:sldChg chg="modNotesTx">
        <pc:chgData name="Mandy Smoker-Broaddus" userId="98249921-6627-44fb-a584-82a5094d081d" providerId="ADAL" clId="{3B2CCBAA-0932-486A-9C09-8672D4851198}" dt="2022-09-09T22:40:53.322" v="2"/>
        <pc:sldMkLst>
          <pc:docMk/>
          <pc:sldMk cId="3566244189" sldId="269"/>
        </pc:sldMkLst>
      </pc:sldChg>
      <pc:sldChg chg="modNotesTx">
        <pc:chgData name="Mandy Smoker-Broaddus" userId="98249921-6627-44fb-a584-82a5094d081d" providerId="ADAL" clId="{3B2CCBAA-0932-486A-9C09-8672D4851198}" dt="2022-09-09T22:42:33.387" v="4"/>
        <pc:sldMkLst>
          <pc:docMk/>
          <pc:sldMk cId="2655707592" sldId="271"/>
        </pc:sldMkLst>
      </pc:sldChg>
      <pc:sldChg chg="modNotesTx">
        <pc:chgData name="Mandy Smoker-Broaddus" userId="98249921-6627-44fb-a584-82a5094d081d" providerId="ADAL" clId="{3B2CCBAA-0932-486A-9C09-8672D4851198}" dt="2022-09-09T22:44:03.250" v="95" actId="20577"/>
        <pc:sldMkLst>
          <pc:docMk/>
          <pc:sldMk cId="314767619" sldId="272"/>
        </pc:sldMkLst>
      </pc:sldChg>
      <pc:sldChg chg="modNotesTx">
        <pc:chgData name="Mandy Smoker-Broaddus" userId="98249921-6627-44fb-a584-82a5094d081d" providerId="ADAL" clId="{3B2CCBAA-0932-486A-9C09-8672D4851198}" dt="2022-09-09T22:43:55.449" v="79" actId="20577"/>
        <pc:sldMkLst>
          <pc:docMk/>
          <pc:sldMk cId="3572797392" sldId="273"/>
        </pc:sldMkLst>
      </pc:sldChg>
      <pc:sldChg chg="modNotesTx">
        <pc:chgData name="Mandy Smoker-Broaddus" userId="98249921-6627-44fb-a584-82a5094d081d" providerId="ADAL" clId="{3B2CCBAA-0932-486A-9C09-8672D4851198}" dt="2022-09-09T22:44:19.053" v="96"/>
        <pc:sldMkLst>
          <pc:docMk/>
          <pc:sldMk cId="3242201835" sldId="274"/>
        </pc:sldMkLst>
      </pc:sldChg>
      <pc:sldChg chg="modNotesTx">
        <pc:chgData name="Mandy Smoker-Broaddus" userId="98249921-6627-44fb-a584-82a5094d081d" providerId="ADAL" clId="{3B2CCBAA-0932-486A-9C09-8672D4851198}" dt="2022-09-09T22:44:34.674" v="97"/>
        <pc:sldMkLst>
          <pc:docMk/>
          <pc:sldMk cId="845459111" sldId="275"/>
        </pc:sldMkLst>
      </pc:sldChg>
    </pc:docChg>
  </pc:docChgLst>
  <pc:docChgLst>
    <pc:chgData name="Mandy Smoker Broaddus" userId="S::smokerbroaddus@ednw.org::98249921-6627-44fb-a584-82a5094d081d" providerId="AD" clId="Web-{06AD84B8-7F25-4867-BEB7-62A425A317E9}"/>
    <pc:docChg chg="modSld">
      <pc:chgData name="Mandy Smoker Broaddus" userId="S::smokerbroaddus@ednw.org::98249921-6627-44fb-a584-82a5094d081d" providerId="AD" clId="Web-{06AD84B8-7F25-4867-BEB7-62A425A317E9}" dt="2022-09-09T22:45:14.328" v="0"/>
      <pc:docMkLst>
        <pc:docMk/>
      </pc:docMkLst>
      <pc:sldChg chg="modNotes">
        <pc:chgData name="Mandy Smoker Broaddus" userId="S::smokerbroaddus@ednw.org::98249921-6627-44fb-a584-82a5094d081d" providerId="AD" clId="Web-{06AD84B8-7F25-4867-BEB7-62A425A317E9}" dt="2022-09-09T22:45:14.328" v="0"/>
        <pc:sldMkLst>
          <pc:docMk/>
          <pc:sldMk cId="3572797392" sldId="273"/>
        </pc:sldMkLst>
      </pc:sldChg>
    </pc:docChg>
  </pc:docChgLst>
  <pc:docChgLst>
    <pc:chgData name="Nick Viles" userId="S::nickv@ctsi.nsn.us::917d333d-4359-443a-97bf-69681caf71f1" providerId="AD" clId="Web-{7853B0CA-6B82-3BBA-888E-DBB61966F27F}"/>
    <pc:docChg chg="modSld">
      <pc:chgData name="Nick Viles" userId="S::nickv@ctsi.nsn.us::917d333d-4359-443a-97bf-69681caf71f1" providerId="AD" clId="Web-{7853B0CA-6B82-3BBA-888E-DBB61966F27F}" dt="2022-01-27T17:13:07.366" v="24" actId="20577"/>
      <pc:docMkLst>
        <pc:docMk/>
      </pc:docMkLst>
      <pc:sldChg chg="modSp">
        <pc:chgData name="Nick Viles" userId="S::nickv@ctsi.nsn.us::917d333d-4359-443a-97bf-69681caf71f1" providerId="AD" clId="Web-{7853B0CA-6B82-3BBA-888E-DBB61966F27F}" dt="2022-01-27T17:12:18.226" v="6" actId="20577"/>
        <pc:sldMkLst>
          <pc:docMk/>
          <pc:sldMk cId="2465692573" sldId="256"/>
        </pc:sldMkLst>
        <pc:spChg chg="mod">
          <ac:chgData name="Nick Viles" userId="S::nickv@ctsi.nsn.us::917d333d-4359-443a-97bf-69681caf71f1" providerId="AD" clId="Web-{7853B0CA-6B82-3BBA-888E-DBB61966F27F}" dt="2022-01-27T17:12:18.226" v="6" actId="20577"/>
          <ac:spMkLst>
            <pc:docMk/>
            <pc:sldMk cId="2465692573" sldId="256"/>
            <ac:spMk id="2" creationId="{924BF42B-A8A6-084F-B760-3D87678251D6}"/>
          </ac:spMkLst>
        </pc:spChg>
      </pc:sldChg>
      <pc:sldChg chg="modSp">
        <pc:chgData name="Nick Viles" userId="S::nickv@ctsi.nsn.us::917d333d-4359-443a-97bf-69681caf71f1" providerId="AD" clId="Web-{7853B0CA-6B82-3BBA-888E-DBB61966F27F}" dt="2022-01-27T17:12:59.147" v="20" actId="20577"/>
        <pc:sldMkLst>
          <pc:docMk/>
          <pc:sldMk cId="1093428145" sldId="260"/>
        </pc:sldMkLst>
        <pc:spChg chg="mod">
          <ac:chgData name="Nick Viles" userId="S::nickv@ctsi.nsn.us::917d333d-4359-443a-97bf-69681caf71f1" providerId="AD" clId="Web-{7853B0CA-6B82-3BBA-888E-DBB61966F27F}" dt="2022-01-27T17:12:59.147" v="20" actId="20577"/>
          <ac:spMkLst>
            <pc:docMk/>
            <pc:sldMk cId="1093428145" sldId="260"/>
            <ac:spMk id="2" creationId="{B3156BC1-41A2-4E98-84AC-C0E4E33A9C0B}"/>
          </ac:spMkLst>
        </pc:spChg>
      </pc:sldChg>
      <pc:sldChg chg="modSp">
        <pc:chgData name="Nick Viles" userId="S::nickv@ctsi.nsn.us::917d333d-4359-443a-97bf-69681caf71f1" providerId="AD" clId="Web-{7853B0CA-6B82-3BBA-888E-DBB61966F27F}" dt="2022-01-27T17:12:33.288" v="14" actId="20577"/>
        <pc:sldMkLst>
          <pc:docMk/>
          <pc:sldMk cId="1086710812" sldId="264"/>
        </pc:sldMkLst>
        <pc:spChg chg="mod">
          <ac:chgData name="Nick Viles" userId="S::nickv@ctsi.nsn.us::917d333d-4359-443a-97bf-69681caf71f1" providerId="AD" clId="Web-{7853B0CA-6B82-3BBA-888E-DBB61966F27F}" dt="2022-01-27T17:12:33.288" v="14" actId="20577"/>
          <ac:spMkLst>
            <pc:docMk/>
            <pc:sldMk cId="1086710812" sldId="264"/>
            <ac:spMk id="2" creationId="{B3156BC1-41A2-4E98-84AC-C0E4E33A9C0B}"/>
          </ac:spMkLst>
        </pc:spChg>
      </pc:sldChg>
      <pc:sldChg chg="modSp">
        <pc:chgData name="Nick Viles" userId="S::nickv@ctsi.nsn.us::917d333d-4359-443a-97bf-69681caf71f1" providerId="AD" clId="Web-{7853B0CA-6B82-3BBA-888E-DBB61966F27F}" dt="2022-01-27T17:12:43.397" v="15" actId="20577"/>
        <pc:sldMkLst>
          <pc:docMk/>
          <pc:sldMk cId="2832664827" sldId="266"/>
        </pc:sldMkLst>
        <pc:spChg chg="mod">
          <ac:chgData name="Nick Viles" userId="S::nickv@ctsi.nsn.us::917d333d-4359-443a-97bf-69681caf71f1" providerId="AD" clId="Web-{7853B0CA-6B82-3BBA-888E-DBB61966F27F}" dt="2022-01-27T17:12:43.397" v="15" actId="20577"/>
          <ac:spMkLst>
            <pc:docMk/>
            <pc:sldMk cId="2832664827" sldId="266"/>
            <ac:spMk id="17" creationId="{63C8FAFE-145B-4B79-9D02-CAF218A6BC3C}"/>
          </ac:spMkLst>
        </pc:spChg>
      </pc:sldChg>
      <pc:sldChg chg="modSp">
        <pc:chgData name="Nick Viles" userId="S::nickv@ctsi.nsn.us::917d333d-4359-443a-97bf-69681caf71f1" providerId="AD" clId="Web-{7853B0CA-6B82-3BBA-888E-DBB61966F27F}" dt="2022-01-27T17:12:50.085" v="16" actId="20577"/>
        <pc:sldMkLst>
          <pc:docMk/>
          <pc:sldMk cId="3935246371" sldId="267"/>
        </pc:sldMkLst>
        <pc:spChg chg="mod">
          <ac:chgData name="Nick Viles" userId="S::nickv@ctsi.nsn.us::917d333d-4359-443a-97bf-69681caf71f1" providerId="AD" clId="Web-{7853B0CA-6B82-3BBA-888E-DBB61966F27F}" dt="2022-01-27T17:12:50.085" v="16" actId="20577"/>
          <ac:spMkLst>
            <pc:docMk/>
            <pc:sldMk cId="3935246371" sldId="267"/>
            <ac:spMk id="2" creationId="{B3156BC1-41A2-4E98-84AC-C0E4E33A9C0B}"/>
          </ac:spMkLst>
        </pc:spChg>
      </pc:sldChg>
      <pc:sldChg chg="modSp">
        <pc:chgData name="Nick Viles" userId="S::nickv@ctsi.nsn.us::917d333d-4359-443a-97bf-69681caf71f1" providerId="AD" clId="Web-{7853B0CA-6B82-3BBA-888E-DBB61966F27F}" dt="2022-01-27T17:13:07.366" v="24" actId="20577"/>
        <pc:sldMkLst>
          <pc:docMk/>
          <pc:sldMk cId="3389374324" sldId="268"/>
        </pc:sldMkLst>
        <pc:spChg chg="mod">
          <ac:chgData name="Nick Viles" userId="S::nickv@ctsi.nsn.us::917d333d-4359-443a-97bf-69681caf71f1" providerId="AD" clId="Web-{7853B0CA-6B82-3BBA-888E-DBB61966F27F}" dt="2022-01-27T17:13:07.366" v="24" actId="20577"/>
          <ac:spMkLst>
            <pc:docMk/>
            <pc:sldMk cId="3389374324" sldId="268"/>
            <ac:spMk id="2" creationId="{B3156BC1-41A2-4E98-84AC-C0E4E33A9C0B}"/>
          </ac:spMkLst>
        </pc:spChg>
      </pc:sldChg>
    </pc:docChg>
  </pc:docChgLst>
  <pc:docChgLst>
    <pc:chgData name="Nick Viles" userId="S::nickv@ctsi.nsn.us::917d333d-4359-443a-97bf-69681caf71f1" providerId="AD" clId="Web-{5009089B-F24D-B7DF-248E-ED7B13DD974B}"/>
    <pc:docChg chg="modSld">
      <pc:chgData name="Nick Viles" userId="S::nickv@ctsi.nsn.us::917d333d-4359-443a-97bf-69681caf71f1" providerId="AD" clId="Web-{5009089B-F24D-B7DF-248E-ED7B13DD974B}" dt="2022-01-26T19:22:24.363" v="43" actId="20577"/>
      <pc:docMkLst>
        <pc:docMk/>
      </pc:docMkLst>
      <pc:sldChg chg="modSp">
        <pc:chgData name="Nick Viles" userId="S::nickv@ctsi.nsn.us::917d333d-4359-443a-97bf-69681caf71f1" providerId="AD" clId="Web-{5009089B-F24D-B7DF-248E-ED7B13DD974B}" dt="2022-01-26T19:22:24.363" v="43" actId="20577"/>
        <pc:sldMkLst>
          <pc:docMk/>
          <pc:sldMk cId="1086710812" sldId="264"/>
        </pc:sldMkLst>
        <pc:spChg chg="mod">
          <ac:chgData name="Nick Viles" userId="S::nickv@ctsi.nsn.us::917d333d-4359-443a-97bf-69681caf71f1" providerId="AD" clId="Web-{5009089B-F24D-B7DF-248E-ED7B13DD974B}" dt="2022-01-26T19:22:18.675" v="39" actId="20577"/>
          <ac:spMkLst>
            <pc:docMk/>
            <pc:sldMk cId="1086710812" sldId="264"/>
            <ac:spMk id="6" creationId="{344D14B3-B03B-4C5C-A3F5-A5FB4E95D4A6}"/>
          </ac:spMkLst>
        </pc:spChg>
        <pc:spChg chg="mod">
          <ac:chgData name="Nick Viles" userId="S::nickv@ctsi.nsn.us::917d333d-4359-443a-97bf-69681caf71f1" providerId="AD" clId="Web-{5009089B-F24D-B7DF-248E-ED7B13DD974B}" dt="2022-01-26T19:22:24.363" v="43" actId="20577"/>
          <ac:spMkLst>
            <pc:docMk/>
            <pc:sldMk cId="1086710812" sldId="264"/>
            <ac:spMk id="9" creationId="{8493262A-4C1F-4CE8-AEAA-7A23A70A49C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1382A92-59A2-E94B-B4EA-B716E7EC92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0607B4F-E01A-8E48-AE41-D99831DA8168}" type="datetimeFigureOut">
              <a:rPr lang="en-US" smtClean="0"/>
              <a:t>9/16/2022</a:t>
            </a:fld>
            <a:endParaRPr lang="en-US"/>
          </a:p>
        </p:txBody>
      </p:sp>
      <p:sp>
        <p:nvSpPr>
          <p:cNvPr id="4" name="Footer Placeholder 3">
            <a:extLst>
              <a:ext uri="{FF2B5EF4-FFF2-40B4-BE49-F238E27FC236}">
                <a16:creationId xmlns:a16="http://schemas.microsoft.com/office/drawing/2014/main" id="{2204165A-990F-9844-AF2A-DD27509DE9E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E7ED6E-E692-6041-9AB1-996572A88E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542280-914E-1748-9B19-DA3CE3AA6D5C}" type="slidenum">
              <a:rPr lang="en-US" smtClean="0"/>
              <a:t>‹#›</a:t>
            </a:fld>
            <a:endParaRPr lang="en-US"/>
          </a:p>
        </p:txBody>
      </p:sp>
      <p:sp>
        <p:nvSpPr>
          <p:cNvPr id="6" name="Header Placeholder 5">
            <a:extLst>
              <a:ext uri="{FF2B5EF4-FFF2-40B4-BE49-F238E27FC236}">
                <a16:creationId xmlns:a16="http://schemas.microsoft.com/office/drawing/2014/main" id="{BC620CE9-E83C-274A-9319-3CED6B8740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6158112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516DC-1FBC-D842-A341-EBAE3AF8F51A}"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A32032-1F54-7041-8EED-BD6D0B7813DA}" type="slidenum">
              <a:rPr lang="en-US" smtClean="0"/>
              <a:t>‹#›</a:t>
            </a:fld>
            <a:endParaRPr lang="en-US"/>
          </a:p>
        </p:txBody>
      </p:sp>
    </p:spTree>
    <p:extLst>
      <p:ext uri="{BB962C8B-B14F-4D97-AF65-F5344CB8AC3E}">
        <p14:creationId xmlns:p14="http://schemas.microsoft.com/office/powerpoint/2010/main" val="3256841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food chain represents an integrated biological process through which organisms (called producers) capture energy and combine it with inorganic materials to manufacture food for themselves. Consumers are organisms that cannot manufacture their own food and thus eat producers or other consumers. Consumers that eat plants are called herbivores, while consumers that eat animals are called carnivores or predators. Consumers are called omnivores if they eat both plants and animals. Detritivores are decomposers that feed on waste and dead matter, reconverting them to inorganic materials for plants to use. A food web is a representation of the network of overlapping and cross-cutting food chains. Ecological communities with higher biodiversity form more complex trophic paths.</a:t>
            </a:r>
            <a:endParaRPr lang="en-US" b="1"/>
          </a:p>
        </p:txBody>
      </p:sp>
      <p:sp>
        <p:nvSpPr>
          <p:cNvPr id="4" name="Slide Number Placeholder 3"/>
          <p:cNvSpPr>
            <a:spLocks noGrp="1"/>
          </p:cNvSpPr>
          <p:nvPr>
            <p:ph type="sldNum" sz="quarter" idx="5"/>
          </p:nvPr>
        </p:nvSpPr>
        <p:spPr/>
        <p:txBody>
          <a:bodyPr/>
          <a:lstStyle/>
          <a:p>
            <a:fld id="{62D8B2FC-7F27-4EDD-A7F5-A4950CA5B38A}" type="slidenum">
              <a:rPr lang="en-US" smtClean="0"/>
              <a:t>2</a:t>
            </a:fld>
            <a:endParaRPr lang="en-US"/>
          </a:p>
        </p:txBody>
      </p:sp>
    </p:spTree>
    <p:extLst>
      <p:ext uri="{BB962C8B-B14F-4D97-AF65-F5344CB8AC3E}">
        <p14:creationId xmlns:p14="http://schemas.microsoft.com/office/powerpoint/2010/main" val="222334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trophic level of an organism is the position it occupies in a food chain. A food chain starts at trophic level 1 with primary producers such as plants. Herbivores are at level 2, and carnivores are at level 3 or higher, including apex predators at levels 4 and 5. The trophic systems of ecosystems are often depicted as ecological pyramids. In ecosystems where energy captured through photosynthesis enables organic life, the ecological pyramid illustrates the movement of solar energy through the trophic levels. </a:t>
            </a:r>
            <a:endParaRPr lang="en-US" b="1"/>
          </a:p>
        </p:txBody>
      </p:sp>
      <p:sp>
        <p:nvSpPr>
          <p:cNvPr id="4" name="Slide Number Placeholder 3"/>
          <p:cNvSpPr>
            <a:spLocks noGrp="1"/>
          </p:cNvSpPr>
          <p:nvPr>
            <p:ph type="sldNum" sz="quarter" idx="5"/>
          </p:nvPr>
        </p:nvSpPr>
        <p:spPr/>
        <p:txBody>
          <a:bodyPr/>
          <a:lstStyle/>
          <a:p>
            <a:fld id="{62D8B2FC-7F27-4EDD-A7F5-A4950CA5B38A}" type="slidenum">
              <a:rPr lang="en-US" smtClean="0"/>
              <a:t>3</a:t>
            </a:fld>
            <a:endParaRPr lang="en-US"/>
          </a:p>
        </p:txBody>
      </p:sp>
    </p:spTree>
    <p:extLst>
      <p:ext uri="{BB962C8B-B14F-4D97-AF65-F5344CB8AC3E}">
        <p14:creationId xmlns:p14="http://schemas.microsoft.com/office/powerpoint/2010/main" val="173543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62D8B2FC-7F27-4EDD-A7F5-A4950CA5B38A}" type="slidenum">
              <a:rPr lang="en-US" smtClean="0"/>
              <a:t>4</a:t>
            </a:fld>
            <a:endParaRPr lang="en-US"/>
          </a:p>
        </p:txBody>
      </p:sp>
    </p:spTree>
    <p:extLst>
      <p:ext uri="{BB962C8B-B14F-4D97-AF65-F5344CB8AC3E}">
        <p14:creationId xmlns:p14="http://schemas.microsoft.com/office/powerpoint/2010/main" val="3055461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62D8B2FC-7F27-4EDD-A7F5-A4950CA5B38A}" type="slidenum">
              <a:rPr lang="en-US" smtClean="0"/>
              <a:t>5</a:t>
            </a:fld>
            <a:endParaRPr lang="en-US"/>
          </a:p>
        </p:txBody>
      </p:sp>
    </p:spTree>
    <p:extLst>
      <p:ext uri="{BB962C8B-B14F-4D97-AF65-F5344CB8AC3E}">
        <p14:creationId xmlns:p14="http://schemas.microsoft.com/office/powerpoint/2010/main" val="2840918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 otters are integral consumers in the coastal ecology of the Pacific Coast of North America. They are particularly essential to kelp forest ecosystems, where they feed on sea urchins, powerful primary consumers that can eat large quantities of kelp each day. If sea urchin populations are not controlled by sea otters or other predators, they can over-consume and destroy kelp forests. The loss of kelp deprives other species of food and shelter, reducing biodiversity and destabilizing the near-shore ecosystem. Ultimately, all life is impacted by the destruction of kelp forests since healthy kelp forests, like forests on land, capture and sequester planet-warming carbon dioxide.</a:t>
            </a:r>
            <a:endParaRPr lang="en-US" b="1"/>
          </a:p>
        </p:txBody>
      </p:sp>
      <p:sp>
        <p:nvSpPr>
          <p:cNvPr id="4" name="Slide Number Placeholder 3"/>
          <p:cNvSpPr>
            <a:spLocks noGrp="1"/>
          </p:cNvSpPr>
          <p:nvPr>
            <p:ph type="sldNum" sz="quarter" idx="5"/>
          </p:nvPr>
        </p:nvSpPr>
        <p:spPr/>
        <p:txBody>
          <a:bodyPr/>
          <a:lstStyle/>
          <a:p>
            <a:fld id="{62D8B2FC-7F27-4EDD-A7F5-A4950CA5B38A}" type="slidenum">
              <a:rPr lang="en-US" smtClean="0"/>
              <a:t>6</a:t>
            </a:fld>
            <a:endParaRPr lang="en-US"/>
          </a:p>
        </p:txBody>
      </p:sp>
    </p:spTree>
    <p:extLst>
      <p:ext uri="{BB962C8B-B14F-4D97-AF65-F5344CB8AC3E}">
        <p14:creationId xmlns:p14="http://schemas.microsoft.com/office/powerpoint/2010/main" val="2816027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(Same narration on slides 7 &amp; 8) At one time there were thousands of sea otters along the Oregon Coast. But that’s not true today. Beginning in the 1700s, Europeans and later Euro-Americans began exploring the Pacific Coast. They learned about the large numbers of sea otters, beavers, and other fur-bearing animals in the region and their value in the international fur market. Early explorers traded with the coastal Tribes for pelts and brought them back to their home countries and cities, where they became a popular material for making clothing and accessories. People in China, Russia, England, Western Europe, and the Eastern United States wanted beaver hats and otter coats and shawls. Sea otter pelts were especially valuable to Euro-American merchants, who needed expensive goods that were popular in China to trade for tea, silk fabrics, and other luxury goods they could then sell in their home countries. Several Euro-American companies, such as the Russian American Company, the Hudson Bay Company, the North West Company, and the Pacific Fur Company established trading posts along the Pacific Coast to acquire fur pelts to sell. Independent merchants also struck out from ports like Boston to voyage around the world for sea otter pelts. Collectively, these ventures were called the maritime fur trade. Although Indigenous peoples on the entire Pacific Coast had hunted, trapped, and traded for sea otter, beaver, and other fur-bearing animals since time immemorial, this economic boom induced both Euro-American and Indigenous hunters to kill far beyond sustainable levels both here in Oregon and all around the Pacific Rim. From the 1740s until an international agreement outlawed the practice in 1911, sea otters were killed by the thousands and disappeared from many of their habitats. As a result, there are no sea otters living along the Oregon Coast today. </a:t>
            </a:r>
            <a:endParaRPr lang="en-US" b="1"/>
          </a:p>
        </p:txBody>
      </p:sp>
      <p:sp>
        <p:nvSpPr>
          <p:cNvPr id="4" name="Slide Number Placeholder 3"/>
          <p:cNvSpPr>
            <a:spLocks noGrp="1"/>
          </p:cNvSpPr>
          <p:nvPr>
            <p:ph type="sldNum" sz="quarter" idx="5"/>
          </p:nvPr>
        </p:nvSpPr>
        <p:spPr/>
        <p:txBody>
          <a:bodyPr/>
          <a:lstStyle/>
          <a:p>
            <a:fld id="{62D8B2FC-7F27-4EDD-A7F5-A4950CA5B38A}" type="slidenum">
              <a:rPr lang="en-US" smtClean="0"/>
              <a:t>7</a:t>
            </a:fld>
            <a:endParaRPr lang="en-US"/>
          </a:p>
        </p:txBody>
      </p:sp>
    </p:spTree>
    <p:extLst>
      <p:ext uri="{BB962C8B-B14F-4D97-AF65-F5344CB8AC3E}">
        <p14:creationId xmlns:p14="http://schemas.microsoft.com/office/powerpoint/2010/main" val="3128689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(Same narration on slides 7 &amp; 8) At one time there were thousands of sea otters along the Oregon Coast. But that’s not true today. Beginning in the 1700s, Europeans and later Euro-Americans began exploring the Pacific Coast. They learned about the large numbers of sea otters, beavers, and other fur-bearing animals in the region and their value in the international fur market. Early explorers traded with the coastal Tribes for pelts and brought them back to their home countries and cities, where they became a popular material for making clothing and accessories. People in China, Russia, England, Western Europe, and the Eastern United States wanted beaver hats and otter coats and shawls. Sea otter pelts were especially valuable to Euro-American merchants, who needed expensive goods that were popular in China to trade for tea, silk fabrics, and other luxury goods they could then sell in their home countries. Several Euro-American companies, such as the Russian American Company, the Hudson Bay Company, the North West Company, and the Pacific Fur Company established trading posts along the Pacific Coast to acquire fur pelts to sell. Independent merchants also struck out from ports like Boston to voyage around the world for sea otter pelts. Collectively, these ventures were called the maritime fur trade. Although Indigenous peoples on the entire Pacific Coast had hunted, trapped, and traded for sea otter, beaver, and other fur-bearing animals since time immemorial, this economic boom induced both Euro-American and Indigenous hunters to kill far beyond sustainable levels both here in Oregon and all around the Pacific Rim. From the 1740s until an international agreement outlawed the practice in 1911, sea otters were killed by the thousands and disappeared from many of their habitats. As a result, there are no sea otters living along the Oregon Coast today. </a:t>
            </a:r>
            <a:endParaRPr lang="en-US" b="1"/>
          </a:p>
          <a:p>
            <a:endParaRPr lang="en-US" b="1"/>
          </a:p>
        </p:txBody>
      </p:sp>
      <p:sp>
        <p:nvSpPr>
          <p:cNvPr id="4" name="Slide Number Placeholder 3"/>
          <p:cNvSpPr>
            <a:spLocks noGrp="1"/>
          </p:cNvSpPr>
          <p:nvPr>
            <p:ph type="sldNum" sz="quarter" idx="5"/>
          </p:nvPr>
        </p:nvSpPr>
        <p:spPr/>
        <p:txBody>
          <a:bodyPr/>
          <a:lstStyle/>
          <a:p>
            <a:fld id="{62D8B2FC-7F27-4EDD-A7F5-A4950CA5B38A}" type="slidenum">
              <a:rPr lang="en-US" smtClean="0"/>
              <a:t>8</a:t>
            </a:fld>
            <a:endParaRPr lang="en-US"/>
          </a:p>
        </p:txBody>
      </p:sp>
    </p:spTree>
    <p:extLst>
      <p:ext uri="{BB962C8B-B14F-4D97-AF65-F5344CB8AC3E}">
        <p14:creationId xmlns:p14="http://schemas.microsoft.com/office/powerpoint/2010/main" val="163632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loss of sea otters has had a devasting impact on the coastal ecology of kelp forests in Oregon and on the traditional culture of Native people. Native people also valued sea otter pelts, making them into practical and ceremonial clothing that could demonstrate wealth or serve as important gifts. But sea otters were more than just a “resource” to the Indigenous people living along the Oregon Coast. In this video, Peter Hatch, a member of the Confederated Tribes of Siletz Indians explains more about the importance of sea otters to Native people and the work that Native people, and others, are doing to try and restore sea otters to Oregon.</a:t>
            </a:r>
            <a:endParaRPr lang="en-US" b="1"/>
          </a:p>
        </p:txBody>
      </p:sp>
      <p:sp>
        <p:nvSpPr>
          <p:cNvPr id="4" name="Slide Number Placeholder 3"/>
          <p:cNvSpPr>
            <a:spLocks noGrp="1"/>
          </p:cNvSpPr>
          <p:nvPr>
            <p:ph type="sldNum" sz="quarter" idx="5"/>
          </p:nvPr>
        </p:nvSpPr>
        <p:spPr/>
        <p:txBody>
          <a:bodyPr/>
          <a:lstStyle/>
          <a:p>
            <a:fld id="{62D8B2FC-7F27-4EDD-A7F5-A4950CA5B38A}" type="slidenum">
              <a:rPr lang="en-US" smtClean="0"/>
              <a:t>9</a:t>
            </a:fld>
            <a:endParaRPr lang="en-US"/>
          </a:p>
        </p:txBody>
      </p:sp>
    </p:spTree>
    <p:extLst>
      <p:ext uri="{BB962C8B-B14F-4D97-AF65-F5344CB8AC3E}">
        <p14:creationId xmlns:p14="http://schemas.microsoft.com/office/powerpoint/2010/main" val="1999366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Recognizing the ecological and cultural value of sea otters for human life in Oregon, the Confederated Tribes of Siletz Indians and others are collaborating on a plan to reintroduce sea otters to the Oregon Coast. One such restoration initiative, the </a:t>
            </a:r>
            <a:r>
              <a:rPr lang="en-US" err="1"/>
              <a:t>Elakha</a:t>
            </a:r>
            <a:r>
              <a:rPr lang="en-US"/>
              <a:t> Alliance, takes its name from the </a:t>
            </a:r>
            <a:r>
              <a:rPr lang="en-US" err="1"/>
              <a:t>Chinuk</a:t>
            </a:r>
            <a:r>
              <a:rPr lang="en-US"/>
              <a:t> Wawa trading language word for the sea otter, </a:t>
            </a:r>
            <a:r>
              <a:rPr lang="en-US" err="1"/>
              <a:t>elakha</a:t>
            </a:r>
            <a:r>
              <a:rPr lang="en-US"/>
              <a:t> (</a:t>
            </a:r>
            <a:r>
              <a:rPr lang="en-US" err="1"/>
              <a:t>ee</a:t>
            </a:r>
            <a:r>
              <a:rPr lang="en-US"/>
              <a:t>-LAK-uh). The alliance was formed in 2018 by Tribal, nonprofit, and conservation leaders with a shared vision of restoring a thriving sea otter population and a robust and resilient marine ecosystem on the Oregon Coast for the benefit of current and future generations.</a:t>
            </a:r>
            <a:endParaRPr lang="en-US" b="1"/>
          </a:p>
        </p:txBody>
      </p:sp>
      <p:sp>
        <p:nvSpPr>
          <p:cNvPr id="4" name="Slide Number Placeholder 3"/>
          <p:cNvSpPr>
            <a:spLocks noGrp="1"/>
          </p:cNvSpPr>
          <p:nvPr>
            <p:ph type="sldNum" sz="quarter" idx="5"/>
          </p:nvPr>
        </p:nvSpPr>
        <p:spPr/>
        <p:txBody>
          <a:bodyPr/>
          <a:lstStyle/>
          <a:p>
            <a:fld id="{62D8B2FC-7F27-4EDD-A7F5-A4950CA5B38A}" type="slidenum">
              <a:rPr lang="en-US" smtClean="0"/>
              <a:t>10</a:t>
            </a:fld>
            <a:endParaRPr lang="en-US"/>
          </a:p>
        </p:txBody>
      </p:sp>
    </p:spTree>
    <p:extLst>
      <p:ext uri="{BB962C8B-B14F-4D97-AF65-F5344CB8AC3E}">
        <p14:creationId xmlns:p14="http://schemas.microsoft.com/office/powerpoint/2010/main" val="377772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9FC9FC1-764D-4B44-91A3-F099B13B3DA1}"/>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7469870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20DC6B-F0C6-1F4A-A6CA-E0ED4F42A45B}"/>
              </a:ext>
            </a:extLst>
          </p:cNvPr>
          <p:cNvSpPr>
            <a:spLocks noGrp="1"/>
          </p:cNvSpPr>
          <p:nvPr>
            <p:ph idx="1"/>
          </p:nvPr>
        </p:nvSpPr>
        <p:spPr>
          <a:xfrm>
            <a:off x="1004046" y="1825625"/>
            <a:ext cx="986117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465C4486-4B87-6A42-827E-8E1B5D29D0C2}"/>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Tree>
    <p:extLst>
      <p:ext uri="{BB962C8B-B14F-4D97-AF65-F5344CB8AC3E}">
        <p14:creationId xmlns:p14="http://schemas.microsoft.com/office/powerpoint/2010/main" val="2533002960"/>
      </p:ext>
    </p:extLst>
  </p:cSld>
  <p:clrMapOvr>
    <a:masterClrMapping/>
  </p:clrMapOvr>
  <p:extLst>
    <p:ext uri="{DCECCB84-F9BA-43D5-87BE-67443E8EF086}">
      <p15:sldGuideLst xmlns:p15="http://schemas.microsoft.com/office/powerpoint/2012/main">
        <p15:guide id="1" orient="horz" pos="115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A2E3643-BE44-9A40-B13C-C20C0E576FAF}"/>
              </a:ext>
            </a:extLst>
          </p:cNvPr>
          <p:cNvSpPr>
            <a:spLocks noGrp="1"/>
          </p:cNvSpPr>
          <p:nvPr>
            <p:ph type="ctrTitle" hasCustomPrompt="1"/>
          </p:nvPr>
        </p:nvSpPr>
        <p:spPr>
          <a:xfrm>
            <a:off x="967946" y="2480073"/>
            <a:ext cx="9144000" cy="1655806"/>
          </a:xfrm>
          <a:prstGeom prst="rect">
            <a:avLst/>
          </a:prstGeom>
        </p:spPr>
        <p:txBody>
          <a:bodyPr lIns="0" tIns="0" rIns="0" bIns="0" anchor="t" anchorCtr="0">
            <a:noAutofit/>
          </a:bodyPr>
          <a:lstStyle>
            <a:lvl1pPr>
              <a:defRPr sz="6000">
                <a:solidFill>
                  <a:srgbClr val="2C6754"/>
                </a:solidFill>
              </a:defRPr>
            </a:lvl1pPr>
          </a:lstStyle>
          <a:p>
            <a:pPr algn="l"/>
            <a:r>
              <a:rPr lang="en-US"/>
              <a:t>Title</a:t>
            </a:r>
          </a:p>
        </p:txBody>
      </p:sp>
    </p:spTree>
    <p:extLst>
      <p:ext uri="{BB962C8B-B14F-4D97-AF65-F5344CB8AC3E}">
        <p14:creationId xmlns:p14="http://schemas.microsoft.com/office/powerpoint/2010/main" val="4177468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8" name="Title 1">
            <a:extLst>
              <a:ext uri="{FF2B5EF4-FFF2-40B4-BE49-F238E27FC236}">
                <a16:creationId xmlns:a16="http://schemas.microsoft.com/office/drawing/2014/main" id="{5D147E33-80AE-2A44-A5B1-C8FFCCA49685}"/>
              </a:ext>
            </a:extLst>
          </p:cNvPr>
          <p:cNvSpPr txBox="1">
            <a:spLocks/>
          </p:cNvSpPr>
          <p:nvPr userDrawn="1"/>
        </p:nvSpPr>
        <p:spPr>
          <a:xfrm>
            <a:off x="1004046" y="2400300"/>
            <a:ext cx="9484660" cy="3205370"/>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l">
              <a:lnSpc>
                <a:spcPct val="110000"/>
              </a:lnSpc>
            </a:pP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32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32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l"/>
            <a:endParaRPr lang="en-US" sz="32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spTree>
    <p:extLst>
      <p:ext uri="{BB962C8B-B14F-4D97-AF65-F5344CB8AC3E}">
        <p14:creationId xmlns:p14="http://schemas.microsoft.com/office/powerpoint/2010/main" val="1484616802"/>
      </p:ext>
    </p:extLst>
  </p:cSld>
  <p:clrMapOvr>
    <a:masterClrMapping/>
  </p:clrMapOvr>
  <p:extLst>
    <p:ext uri="{DCECCB84-F9BA-43D5-87BE-67443E8EF086}">
      <p15:sldGuideLst xmlns:p15="http://schemas.microsoft.com/office/powerpoint/2012/main">
        <p15:guide id="1" orient="horz" pos="1512" userDrawn="1">
          <p15:clr>
            <a:srgbClr val="FBAE40"/>
          </p15:clr>
        </p15:guide>
        <p15:guide id="2" orient="horz" pos="312" userDrawn="1">
          <p15:clr>
            <a:srgbClr val="FBAE40"/>
          </p15:clr>
        </p15:guide>
        <p15:guide id="3" pos="6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D8F4644-8671-9F4C-BB8E-F21EE43B9F5B}"/>
              </a:ext>
            </a:extLst>
          </p:cNvPr>
          <p:cNvSpPr>
            <a:spLocks noGrp="1"/>
          </p:cNvSpPr>
          <p:nvPr>
            <p:ph type="ctrTitle" hasCustomPrompt="1"/>
          </p:nvPr>
        </p:nvSpPr>
        <p:spPr>
          <a:xfrm>
            <a:off x="1004046" y="495300"/>
            <a:ext cx="9861176" cy="1286608"/>
          </a:xfrm>
        </p:spPr>
        <p:txBody>
          <a:bodyPr lIns="0" tIns="0" rIns="0" bIns="0" anchor="t" anchorCtr="0">
            <a:noAutofit/>
          </a:bodyPr>
          <a:lstStyle/>
          <a:p>
            <a:pPr algn="l"/>
            <a:r>
              <a:rPr lang="en-US" sz="4400"/>
              <a:t>Header goes here</a:t>
            </a:r>
          </a:p>
        </p:txBody>
      </p:sp>
      <p:sp>
        <p:nvSpPr>
          <p:cNvPr id="4" name="Title 1">
            <a:extLst>
              <a:ext uri="{FF2B5EF4-FFF2-40B4-BE49-F238E27FC236}">
                <a16:creationId xmlns:a16="http://schemas.microsoft.com/office/drawing/2014/main" id="{60B204CB-F132-9845-8A82-AE290FD8A871}"/>
              </a:ext>
            </a:extLst>
          </p:cNvPr>
          <p:cNvSpPr txBox="1">
            <a:spLocks/>
          </p:cNvSpPr>
          <p:nvPr userDrawn="1"/>
        </p:nvSpPr>
        <p:spPr>
          <a:xfrm>
            <a:off x="1004046" y="2401824"/>
            <a:ext cx="9292893" cy="3791448"/>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marL="457200" indent="-457200" algn="l">
              <a:lnSpc>
                <a:spcPct val="100000"/>
              </a:lnSpc>
              <a:spcAft>
                <a:spcPts val="1200"/>
              </a:spcAft>
              <a:buFont typeface="Arial" panose="020B0604020202020204" pitchFamily="34" charset="0"/>
              <a:buChar char="•"/>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p:txBody>
      </p:sp>
    </p:spTree>
    <p:extLst>
      <p:ext uri="{BB962C8B-B14F-4D97-AF65-F5344CB8AC3E}">
        <p14:creationId xmlns:p14="http://schemas.microsoft.com/office/powerpoint/2010/main" val="2155880779"/>
      </p:ext>
    </p:extLst>
  </p:cSld>
  <p:clrMapOvr>
    <a:masterClrMapping/>
  </p:clrMapOvr>
  <p:extLst>
    <p:ext uri="{DCECCB84-F9BA-43D5-87BE-67443E8EF086}">
      <p15:sldGuideLst xmlns:p15="http://schemas.microsoft.com/office/powerpoint/2012/main">
        <p15:guide id="1" orient="horz" pos="1512">
          <p15:clr>
            <a:srgbClr val="FBAE40"/>
          </p15:clr>
        </p15:guide>
        <p15:guide id="2" orient="horz" pos="312">
          <p15:clr>
            <a:srgbClr val="FBAE40"/>
          </p15:clr>
        </p15:guide>
        <p15:guide id="3" pos="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3223E14-6CE7-BF4E-AAD5-05A4122466C2}"/>
              </a:ext>
            </a:extLst>
          </p:cNvPr>
          <p:cNvSpPr>
            <a:spLocks noGrp="1"/>
          </p:cNvSpPr>
          <p:nvPr>
            <p:ph type="ctrTitle" hasCustomPrompt="1"/>
          </p:nvPr>
        </p:nvSpPr>
        <p:spPr>
          <a:xfrm>
            <a:off x="4512364" y="495300"/>
            <a:ext cx="6689036" cy="1474177"/>
          </a:xfrm>
        </p:spPr>
        <p:txBody>
          <a:bodyPr lIns="0" tIns="0" rIns="0" bIns="0" anchor="t" anchorCtr="0">
            <a:noAutofit/>
          </a:bodyPr>
          <a:lstStyle/>
          <a:p>
            <a:pPr algn="r"/>
            <a:r>
              <a:rPr lang="en-US" sz="4400"/>
              <a:t>Header goes here</a:t>
            </a:r>
          </a:p>
        </p:txBody>
      </p:sp>
      <p:sp>
        <p:nvSpPr>
          <p:cNvPr id="8" name="Title 1">
            <a:extLst>
              <a:ext uri="{FF2B5EF4-FFF2-40B4-BE49-F238E27FC236}">
                <a16:creationId xmlns:a16="http://schemas.microsoft.com/office/drawing/2014/main" id="{0B522221-339B-1A4B-B612-71A1CA43D774}"/>
              </a:ext>
            </a:extLst>
          </p:cNvPr>
          <p:cNvSpPr txBox="1">
            <a:spLocks/>
          </p:cNvSpPr>
          <p:nvPr userDrawn="1"/>
        </p:nvSpPr>
        <p:spPr>
          <a:xfrm>
            <a:off x="4651513" y="2400300"/>
            <a:ext cx="6549887" cy="37222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b="0" i="0" kern="1200">
                <a:solidFill>
                  <a:srgbClr val="9D365E"/>
                </a:solidFill>
                <a:latin typeface="Helvetica Neue Medium" panose="02000503000000020004" pitchFamily="2" charset="0"/>
                <a:ea typeface="Helvetica Neue Medium" panose="02000503000000020004" pitchFamily="2" charset="0"/>
                <a:cs typeface="Helvetica Neue Medium" panose="02000503000000020004" pitchFamily="2" charset="0"/>
              </a:defRPr>
            </a:lvl1pPr>
          </a:lstStyle>
          <a:p>
            <a:pPr algn="r">
              <a:lnSpc>
                <a:spcPct val="110000"/>
              </a:lnSpc>
            </a:pP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Lorem ipsum dolor sit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amet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consectetur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adipiscing</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elit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sed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do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eiusmod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tempor</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incididunt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labore</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et dolore magna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Ut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enim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ad minim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veniam</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quis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nostrud</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exercitation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ullamco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laboris</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nisi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ut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aliquip</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ex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ea</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commodo</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 </a:t>
            </a:r>
            <a:r>
              <a:rPr lang="en-US" sz="2800" err="1">
                <a:solidFill>
                  <a:schemeClr val="tx1">
                    <a:lumMod val="75000"/>
                    <a:lumOff val="25000"/>
                  </a:schemeClr>
                </a:solidFill>
                <a:latin typeface="Helvetica Neue Light" panose="02000403000000020004" pitchFamily="2" charset="0"/>
                <a:ea typeface="Helvetica Neue Light" panose="02000403000000020004" pitchFamily="2" charset="0"/>
              </a:rPr>
              <a:t>consequat</a:t>
            </a:r>
            <a:r>
              <a:rPr lang="en-US" sz="2800">
                <a:solidFill>
                  <a:schemeClr val="tx1">
                    <a:lumMod val="75000"/>
                    <a:lumOff val="25000"/>
                  </a:schemeClr>
                </a:solidFill>
                <a:latin typeface="Helvetica Neue Light" panose="02000403000000020004" pitchFamily="2" charset="0"/>
                <a:ea typeface="Helvetica Neue Light" panose="02000403000000020004" pitchFamily="2" charset="0"/>
              </a:rPr>
              <a:t>.</a:t>
            </a: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a:p>
            <a:pPr algn="r"/>
            <a:endParaRPr lang="en-US" sz="2800">
              <a:solidFill>
                <a:schemeClr val="tx1">
                  <a:lumMod val="75000"/>
                  <a:lumOff val="25000"/>
                </a:schemeClr>
              </a:solidFill>
              <a:latin typeface="Helvetica Neue Light" panose="02000403000000020004" pitchFamily="2" charset="0"/>
              <a:ea typeface="Helvetica Neue Light" panose="02000403000000020004" pitchFamily="2" charset="0"/>
            </a:endParaRPr>
          </a:p>
        </p:txBody>
      </p:sp>
      <p:pic>
        <p:nvPicPr>
          <p:cNvPr id="9" name="Picture 8">
            <a:extLst>
              <a:ext uri="{FF2B5EF4-FFF2-40B4-BE49-F238E27FC236}">
                <a16:creationId xmlns:a16="http://schemas.microsoft.com/office/drawing/2014/main" id="{1860A9AE-8C6D-D74D-BB8E-0FA4DA9CB2FF}"/>
              </a:ext>
            </a:extLst>
          </p:cNvPr>
          <p:cNvPicPr>
            <a:picLocks noChangeAspect="1"/>
          </p:cNvPicPr>
          <p:nvPr userDrawn="1"/>
        </p:nvPicPr>
        <p:blipFill rotWithShape="1">
          <a:blip r:embed="rId2"/>
          <a:srcRect l="30663" r="28923"/>
          <a:stretch/>
        </p:blipFill>
        <p:spPr>
          <a:xfrm>
            <a:off x="-139148" y="-30370"/>
            <a:ext cx="4194314" cy="6918739"/>
          </a:xfrm>
          <a:prstGeom prst="rect">
            <a:avLst/>
          </a:prstGeom>
        </p:spPr>
      </p:pic>
    </p:spTree>
    <p:extLst>
      <p:ext uri="{BB962C8B-B14F-4D97-AF65-F5344CB8AC3E}">
        <p14:creationId xmlns:p14="http://schemas.microsoft.com/office/powerpoint/2010/main" val="225349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63A49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522803-E98B-6C4E-8362-A40CA90B27AC}"/>
              </a:ext>
            </a:extLst>
          </p:cNvPr>
          <p:cNvSpPr>
            <a:spLocks noGrp="1"/>
          </p:cNvSpPr>
          <p:nvPr>
            <p:ph type="ctrTitle" hasCustomPrompt="1"/>
          </p:nvPr>
        </p:nvSpPr>
        <p:spPr>
          <a:xfrm>
            <a:off x="990600" y="2400300"/>
            <a:ext cx="7855226" cy="2117912"/>
          </a:xfrm>
        </p:spPr>
        <p:txBody>
          <a:bodyPr lIns="0" tIns="0" rIns="0" bIns="0" anchor="t" anchorCtr="0">
            <a:noAutofit/>
          </a:bodyPr>
          <a:lstStyle/>
          <a:p>
            <a:pPr algn="l"/>
            <a:r>
              <a:rPr lang="en-US" sz="4800">
                <a:solidFill>
                  <a:schemeClr val="bg1"/>
                </a:solidFill>
              </a:rPr>
              <a:t>Divider section header goes here</a:t>
            </a:r>
          </a:p>
        </p:txBody>
      </p:sp>
      <p:cxnSp>
        <p:nvCxnSpPr>
          <p:cNvPr id="4" name="Straight Connector 3">
            <a:extLst>
              <a:ext uri="{FF2B5EF4-FFF2-40B4-BE49-F238E27FC236}">
                <a16:creationId xmlns:a16="http://schemas.microsoft.com/office/drawing/2014/main" id="{4D94EE6C-309C-8241-9796-B41E3B97EEF1}"/>
              </a:ext>
            </a:extLst>
          </p:cNvPr>
          <p:cNvCxnSpPr>
            <a:cxnSpLocks/>
          </p:cNvCxnSpPr>
          <p:nvPr userDrawn="1"/>
        </p:nvCxnSpPr>
        <p:spPr>
          <a:xfrm>
            <a:off x="990600" y="2163233"/>
            <a:ext cx="1196009"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0760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63A49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6B578-CF4B-DF47-9B27-E182C9A375C3}"/>
              </a:ext>
            </a:extLst>
          </p:cNvPr>
          <p:cNvPicPr>
            <a:picLocks noChangeAspect="1"/>
          </p:cNvPicPr>
          <p:nvPr userDrawn="1"/>
        </p:nvPicPr>
        <p:blipFill rotWithShape="1">
          <a:blip r:embed="rId2"/>
          <a:srcRect l="-143" t="2970" r="277" b="12298"/>
          <a:stretch/>
        </p:blipFill>
        <p:spPr>
          <a:xfrm>
            <a:off x="-111370" y="-82062"/>
            <a:ext cx="12414739" cy="7022124"/>
          </a:xfrm>
          <a:prstGeom prst="rect">
            <a:avLst/>
          </a:prstGeom>
        </p:spPr>
      </p:pic>
      <p:sp>
        <p:nvSpPr>
          <p:cNvPr id="6" name="Title 1">
            <a:extLst>
              <a:ext uri="{FF2B5EF4-FFF2-40B4-BE49-F238E27FC236}">
                <a16:creationId xmlns:a16="http://schemas.microsoft.com/office/drawing/2014/main" id="{E5F2B2CA-92F2-FC42-B600-734D92EFDAF3}"/>
              </a:ext>
            </a:extLst>
          </p:cNvPr>
          <p:cNvSpPr>
            <a:spLocks noGrp="1"/>
          </p:cNvSpPr>
          <p:nvPr>
            <p:ph type="ctrTitle"/>
          </p:nvPr>
        </p:nvSpPr>
        <p:spPr>
          <a:xfrm>
            <a:off x="990600" y="495300"/>
            <a:ext cx="9861176" cy="1286608"/>
          </a:xfrm>
        </p:spPr>
        <p:txBody>
          <a:bodyPr lIns="0" tIns="0" rIns="0" bIns="0" anchor="t" anchorCtr="0">
            <a:noAutofit/>
          </a:bodyPr>
          <a:lstStyle/>
          <a:p>
            <a:pPr algn="l"/>
            <a:r>
              <a:rPr lang="en-US" sz="4400">
                <a:solidFill>
                  <a:schemeClr val="bg1"/>
                </a:solidFill>
              </a:rPr>
              <a:t>Header goes here</a:t>
            </a:r>
          </a:p>
        </p:txBody>
      </p:sp>
    </p:spTree>
    <p:extLst>
      <p:ext uri="{BB962C8B-B14F-4D97-AF65-F5344CB8AC3E}">
        <p14:creationId xmlns:p14="http://schemas.microsoft.com/office/powerpoint/2010/main" val="4167526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D87286-3C60-194F-A3FA-589D786D1F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D821537-F67A-AD4B-961C-8E36928C081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710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3" r:id="rId6"/>
    <p:sldLayoutId id="2147483655" r:id="rId7"/>
    <p:sldLayoutId id="2147483661" r:id="rId8"/>
  </p:sldLayoutIdLst>
  <p:txStyles>
    <p:titleStyle>
      <a:lvl1pPr algn="l" defTabSz="914400" rtl="0" eaLnBrk="1" latinLnBrk="0" hangingPunct="1">
        <a:lnSpc>
          <a:spcPct val="90000"/>
        </a:lnSpc>
        <a:spcBef>
          <a:spcPct val="0"/>
        </a:spcBef>
        <a:buNone/>
        <a:defRPr sz="4400" b="0" i="0" kern="1200">
          <a:solidFill>
            <a:srgbClr val="2C6754"/>
          </a:solidFill>
          <a:latin typeface="Arial" panose="020B0604020202020204" pitchFamily="34" charset="0"/>
          <a:ea typeface="Helvetica Neue Medium" panose="02000503000000020004" pitchFamily="2"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75000"/>
              <a:lumOff val="25000"/>
            </a:schemeClr>
          </a:solidFill>
          <a:latin typeface="Arial" panose="020B0604020202020204" pitchFamily="34" charset="0"/>
          <a:ea typeface="Helvetica Neue Light" panose="02000403000000020004"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hyperlink" Target="https://commons.wikimedia.org/w/index.php?curid=64118169"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hyperlink" Target="https://youtu.be/HGMvPqfcDO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ZyYH4KBHKU4" TargetMode="External"/><Relationship Id="rId5" Type="http://schemas.openxmlformats.org/officeDocument/2006/relationships/image" Target="../media/image12.jpeg"/><Relationship Id="rId4" Type="http://schemas.openxmlformats.org/officeDocument/2006/relationships/hyperlink" Target="https://youtu.be/ZyYH4KBHKU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FA9AA7D6-9CC3-7B4F-B371-010AB127EE2C}"/>
              </a:ext>
            </a:extLst>
          </p:cNvPr>
          <p:cNvPicPr>
            <a:picLocks noChangeAspect="1"/>
          </p:cNvPicPr>
          <p:nvPr/>
        </p:nvPicPr>
        <p:blipFill>
          <a:blip r:embed="rId2"/>
          <a:stretch>
            <a:fillRect/>
          </a:stretch>
        </p:blipFill>
        <p:spPr>
          <a:xfrm>
            <a:off x="-24896" y="5185140"/>
            <a:ext cx="12239709" cy="1699136"/>
          </a:xfrm>
          <a:prstGeom prst="rect">
            <a:avLst/>
          </a:prstGeom>
        </p:spPr>
      </p:pic>
      <p:sp>
        <p:nvSpPr>
          <p:cNvPr id="2" name="Title 1">
            <a:extLst>
              <a:ext uri="{FF2B5EF4-FFF2-40B4-BE49-F238E27FC236}">
                <a16:creationId xmlns:a16="http://schemas.microsoft.com/office/drawing/2014/main" id="{924BF42B-A8A6-084F-B760-3D87678251D6}"/>
              </a:ext>
            </a:extLst>
          </p:cNvPr>
          <p:cNvSpPr>
            <a:spLocks noGrp="1"/>
          </p:cNvSpPr>
          <p:nvPr>
            <p:ph type="ctrTitle"/>
          </p:nvPr>
        </p:nvSpPr>
        <p:spPr>
          <a:xfrm>
            <a:off x="990599" y="2357564"/>
            <a:ext cx="10087303" cy="1499733"/>
          </a:xfrm>
        </p:spPr>
        <p:txBody>
          <a:bodyPr lIns="0" tIns="0" rIns="0" bIns="0" anchor="t" anchorCtr="0">
            <a:noAutofit/>
          </a:bodyPr>
          <a:lstStyle/>
          <a:p>
            <a:r>
              <a:rPr lang="en-US" sz="2400" b="1">
                <a:solidFill>
                  <a:srgbClr val="63A49F"/>
                </a:solidFill>
                <a:latin typeface="Helvetica Neue"/>
                <a:ea typeface="Helvetica Neue" panose="02000503000000020004" pitchFamily="2" charset="0"/>
                <a:cs typeface="Helvetica Neue" panose="02000503000000020004" pitchFamily="2" charset="0"/>
              </a:rPr>
              <a:t>GRADE 6 </a:t>
            </a:r>
            <a:r>
              <a:rPr lang="en-US" sz="7200"/>
              <a:t/>
            </a:r>
            <a:br>
              <a:rPr lang="en-US" sz="7200"/>
            </a:br>
            <a:r>
              <a:rPr lang="en-US" sz="7200" b="1">
                <a:latin typeface="Arial"/>
                <a:cs typeface="Arial"/>
              </a:rPr>
              <a:t>Keystone Species: </a:t>
            </a:r>
            <a:br>
              <a:rPr lang="en-US" sz="7200" b="1">
                <a:latin typeface="Arial"/>
                <a:cs typeface="Arial"/>
              </a:rPr>
            </a:br>
            <a:r>
              <a:rPr lang="en-US" sz="7200" b="1">
                <a:latin typeface="Arial"/>
                <a:cs typeface="Arial"/>
              </a:rPr>
              <a:t>Sea Otters</a:t>
            </a:r>
          </a:p>
        </p:txBody>
      </p:sp>
      <p:pic>
        <p:nvPicPr>
          <p:cNvPr id="4" name="Picture 3" descr="Logo&#10;&#10;Description automatically generated">
            <a:extLst>
              <a:ext uri="{FF2B5EF4-FFF2-40B4-BE49-F238E27FC236}">
                <a16:creationId xmlns:a16="http://schemas.microsoft.com/office/drawing/2014/main" id="{F506D4C8-7BE1-D242-BF48-976C83DF6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6785" y="495300"/>
            <a:ext cx="1459340" cy="1684079"/>
          </a:xfrm>
          <a:prstGeom prst="rect">
            <a:avLst/>
          </a:prstGeom>
        </p:spPr>
      </p:pic>
    </p:spTree>
    <p:extLst>
      <p:ext uri="{BB962C8B-B14F-4D97-AF65-F5344CB8AC3E}">
        <p14:creationId xmlns:p14="http://schemas.microsoft.com/office/powerpoint/2010/main" val="246569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1825625"/>
            <a:ext cx="5446997" cy="3108116"/>
          </a:xfrm>
        </p:spPr>
        <p:txBody>
          <a:bodyPr lIns="0" tIns="0" rIns="0" bIns="0">
            <a:noAutofit/>
          </a:bodyPr>
          <a:lstStyle/>
          <a:p>
            <a:pPr>
              <a:lnSpc>
                <a:spcPct val="110000"/>
              </a:lnSpc>
              <a:spcBef>
                <a:spcPts val="0"/>
              </a:spcBef>
              <a:spcAft>
                <a:spcPts val="1000"/>
              </a:spcAft>
            </a:pPr>
            <a:r>
              <a:rPr lang="en-US" sz="1800"/>
              <a:t>The Confederated Tribes of Siletz Indians and others are working together to bring </a:t>
            </a:r>
            <a:r>
              <a:rPr lang="en-US" sz="1800" err="1"/>
              <a:t>elakha</a:t>
            </a:r>
            <a:r>
              <a:rPr lang="en-US" sz="1800"/>
              <a:t> back </a:t>
            </a:r>
            <a:br>
              <a:rPr lang="en-US" sz="1800"/>
            </a:br>
            <a:r>
              <a:rPr lang="en-US" sz="1800"/>
              <a:t>to the Oregon Coast</a:t>
            </a:r>
          </a:p>
          <a:p>
            <a:pPr>
              <a:lnSpc>
                <a:spcPct val="110000"/>
              </a:lnSpc>
              <a:spcBef>
                <a:spcPts val="0"/>
              </a:spcBef>
              <a:spcAft>
                <a:spcPts val="1000"/>
              </a:spcAft>
            </a:pPr>
            <a:r>
              <a:rPr lang="en-US" sz="1800"/>
              <a:t>Tribal, nonprofit, and conservation leaders formed the </a:t>
            </a:r>
            <a:r>
              <a:rPr lang="en-US" sz="1800" err="1"/>
              <a:t>Elakha</a:t>
            </a:r>
            <a:r>
              <a:rPr lang="en-US" sz="1800"/>
              <a:t> Alliance in 2018</a:t>
            </a:r>
          </a:p>
          <a:p>
            <a:pPr>
              <a:lnSpc>
                <a:spcPct val="110000"/>
              </a:lnSpc>
              <a:spcBef>
                <a:spcPts val="0"/>
              </a:spcBef>
              <a:spcAft>
                <a:spcPts val="1000"/>
              </a:spcAft>
            </a:pPr>
            <a:r>
              <a:rPr lang="en-US" sz="1800"/>
              <a:t>The alliance works to restore a thriving sea otter population and a robust and resilient marine ecosystem on the Oregon Coast</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a:latin typeface="Arial"/>
                <a:cs typeface="Arial"/>
              </a:rPr>
              <a:t>Restoring sea otters to Oregon</a:t>
            </a:r>
            <a:endParaRPr lang="en-US" b="1"/>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a:solidFill>
                  <a:schemeClr val="tx1">
                    <a:lumMod val="65000"/>
                    <a:lumOff val="35000"/>
                  </a:schemeClr>
                </a:solidFill>
                <a:latin typeface="Arial" panose="020B0604020202020204" pitchFamily="34" charset="0"/>
                <a:cs typeface="Arial" panose="020B0604020202020204" pitchFamily="34" charset="0"/>
              </a:rPr>
              <a:t>Image source: </a:t>
            </a:r>
            <a:r>
              <a:rPr lang="en-US" sz="1200" i="1" err="1">
                <a:solidFill>
                  <a:schemeClr val="tx1">
                    <a:lumMod val="65000"/>
                    <a:lumOff val="35000"/>
                  </a:schemeClr>
                </a:solidFill>
                <a:latin typeface="Arial" panose="020B0604020202020204" pitchFamily="34" charset="0"/>
                <a:cs typeface="Arial" panose="020B0604020202020204" pitchFamily="34" charset="0"/>
              </a:rPr>
              <a:t>Elakha</a:t>
            </a:r>
            <a:r>
              <a:rPr lang="en-US" sz="1200" i="1">
                <a:solidFill>
                  <a:schemeClr val="tx1">
                    <a:lumMod val="65000"/>
                    <a:lumOff val="35000"/>
                  </a:schemeClr>
                </a:solidFill>
                <a:latin typeface="Arial" panose="020B0604020202020204" pitchFamily="34" charset="0"/>
                <a:cs typeface="Arial" panose="020B0604020202020204" pitchFamily="34" charset="0"/>
              </a:rPr>
              <a:t> Alliance</a:t>
            </a:r>
          </a:p>
        </p:txBody>
      </p:sp>
      <p:pic>
        <p:nvPicPr>
          <p:cNvPr id="3" name="Picture 2">
            <a:extLst>
              <a:ext uri="{FF2B5EF4-FFF2-40B4-BE49-F238E27FC236}">
                <a16:creationId xmlns:a16="http://schemas.microsoft.com/office/drawing/2014/main" id="{BA376474-5B53-DA73-5488-F4DE263A0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2847" y="1531123"/>
            <a:ext cx="3869419" cy="365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459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6BC1-41A2-4E98-84AC-C0E4E33A9C0B}"/>
              </a:ext>
            </a:extLst>
          </p:cNvPr>
          <p:cNvSpPr>
            <a:spLocks noGrp="1"/>
          </p:cNvSpPr>
          <p:nvPr>
            <p:ph type="title"/>
          </p:nvPr>
        </p:nvSpPr>
        <p:spPr>
          <a:xfrm>
            <a:off x="990600" y="495300"/>
            <a:ext cx="10165080" cy="591531"/>
          </a:xfrm>
        </p:spPr>
        <p:txBody>
          <a:bodyPr/>
          <a:lstStyle/>
          <a:p>
            <a:r>
              <a:rPr lang="en-US" b="1"/>
              <a:t>Food chains and food webs</a:t>
            </a:r>
          </a:p>
        </p:txBody>
      </p:sp>
      <p:sp>
        <p:nvSpPr>
          <p:cNvPr id="6" name="TextBox 5">
            <a:extLst>
              <a:ext uri="{FF2B5EF4-FFF2-40B4-BE49-F238E27FC236}">
                <a16:creationId xmlns:a16="http://schemas.microsoft.com/office/drawing/2014/main" id="{E2F08278-6EA5-4B27-865E-FE34792394D6}"/>
              </a:ext>
            </a:extLst>
          </p:cNvPr>
          <p:cNvSpPr txBox="1"/>
          <p:nvPr/>
        </p:nvSpPr>
        <p:spPr>
          <a:xfrm>
            <a:off x="990600" y="6057900"/>
            <a:ext cx="2142744" cy="304800"/>
          </a:xfrm>
          <a:prstGeom prst="rect">
            <a:avLst/>
          </a:prstGeom>
          <a:noFill/>
        </p:spPr>
        <p:txBody>
          <a:bodyPr wrap="none" lIns="0" tIns="0" rIns="0" bIns="0" rtlCol="0">
            <a:noAutofit/>
          </a:bodyPr>
          <a:lstStyle/>
          <a:p>
            <a:r>
              <a:rPr lang="en-US" sz="1200" i="1">
                <a:solidFill>
                  <a:schemeClr val="tx1">
                    <a:lumMod val="65000"/>
                    <a:lumOff val="35000"/>
                  </a:schemeClr>
                </a:solidFill>
                <a:latin typeface="Arial" panose="020B0604020202020204" pitchFamily="34" charset="0"/>
                <a:cs typeface="Arial" panose="020B0604020202020204" pitchFamily="34" charset="0"/>
              </a:rPr>
              <a:t>Images source: </a:t>
            </a:r>
            <a:r>
              <a:rPr lang="en-US" sz="1200" i="1" err="1">
                <a:solidFill>
                  <a:schemeClr val="tx1">
                    <a:lumMod val="65000"/>
                    <a:lumOff val="35000"/>
                  </a:schemeClr>
                </a:solidFill>
                <a:latin typeface="Arial" panose="020B0604020202020204" pitchFamily="34" charset="0"/>
                <a:cs typeface="Arial" panose="020B0604020202020204" pitchFamily="34" charset="0"/>
              </a:rPr>
              <a:t>iStockPhoto</a:t>
            </a:r>
            <a:r>
              <a:rPr lang="en-US" sz="1200" i="1">
                <a:solidFill>
                  <a:schemeClr val="tx1">
                    <a:lumMod val="65000"/>
                    <a:lumOff val="35000"/>
                  </a:schemeClr>
                </a:solidFill>
                <a:latin typeface="Arial" panose="020B0604020202020204" pitchFamily="34" charset="0"/>
                <a:cs typeface="Arial" panose="020B0604020202020204" pitchFamily="34" charset="0"/>
              </a:rPr>
              <a:t> </a:t>
            </a:r>
          </a:p>
        </p:txBody>
      </p:sp>
      <p:pic>
        <p:nvPicPr>
          <p:cNvPr id="4" name="Picture 3" descr="A picture containing text, room, set&#10;&#10;Description automatically generated">
            <a:extLst>
              <a:ext uri="{FF2B5EF4-FFF2-40B4-BE49-F238E27FC236}">
                <a16:creationId xmlns:a16="http://schemas.microsoft.com/office/drawing/2014/main" id="{FACDB2D8-36A3-42DA-D7C3-115D0A46C082}"/>
              </a:ext>
            </a:extLst>
          </p:cNvPr>
          <p:cNvPicPr>
            <a:picLocks noChangeAspect="1"/>
          </p:cNvPicPr>
          <p:nvPr/>
        </p:nvPicPr>
        <p:blipFill>
          <a:blip r:embed="rId3"/>
          <a:stretch>
            <a:fillRect/>
          </a:stretch>
        </p:blipFill>
        <p:spPr>
          <a:xfrm>
            <a:off x="1130024" y="1257991"/>
            <a:ext cx="9308960" cy="4654480"/>
          </a:xfrm>
          <a:prstGeom prst="rect">
            <a:avLst/>
          </a:prstGeom>
        </p:spPr>
      </p:pic>
    </p:spTree>
    <p:extLst>
      <p:ext uri="{BB962C8B-B14F-4D97-AF65-F5344CB8AC3E}">
        <p14:creationId xmlns:p14="http://schemas.microsoft.com/office/powerpoint/2010/main" val="3335169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6BC1-41A2-4E98-84AC-C0E4E33A9C0B}"/>
              </a:ext>
            </a:extLst>
          </p:cNvPr>
          <p:cNvSpPr>
            <a:spLocks noGrp="1"/>
          </p:cNvSpPr>
          <p:nvPr>
            <p:ph type="title"/>
          </p:nvPr>
        </p:nvSpPr>
        <p:spPr>
          <a:xfrm>
            <a:off x="990600" y="495300"/>
            <a:ext cx="10165080" cy="591531"/>
          </a:xfrm>
        </p:spPr>
        <p:txBody>
          <a:bodyPr/>
          <a:lstStyle/>
          <a:p>
            <a:r>
              <a:rPr lang="en-US" b="1"/>
              <a:t>Trophic levels</a:t>
            </a:r>
          </a:p>
        </p:txBody>
      </p:sp>
      <p:sp>
        <p:nvSpPr>
          <p:cNvPr id="6" name="TextBox 5">
            <a:extLst>
              <a:ext uri="{FF2B5EF4-FFF2-40B4-BE49-F238E27FC236}">
                <a16:creationId xmlns:a16="http://schemas.microsoft.com/office/drawing/2014/main" id="{E2F08278-6EA5-4B27-865E-FE34792394D6}"/>
              </a:ext>
            </a:extLst>
          </p:cNvPr>
          <p:cNvSpPr txBox="1"/>
          <p:nvPr/>
        </p:nvSpPr>
        <p:spPr>
          <a:xfrm>
            <a:off x="990600" y="6057900"/>
            <a:ext cx="2142744" cy="304800"/>
          </a:xfrm>
          <a:prstGeom prst="rect">
            <a:avLst/>
          </a:prstGeom>
          <a:noFill/>
        </p:spPr>
        <p:txBody>
          <a:bodyPr wrap="none" lIns="0" tIns="0" rIns="0" bIns="0" rtlCol="0">
            <a:noAutofit/>
          </a:bodyPr>
          <a:lstStyle/>
          <a:p>
            <a:r>
              <a:rPr lang="en-US" sz="1200" i="1">
                <a:solidFill>
                  <a:schemeClr val="tx1">
                    <a:lumMod val="65000"/>
                    <a:lumOff val="35000"/>
                  </a:schemeClr>
                </a:solidFill>
                <a:latin typeface="Arial" panose="020B0604020202020204" pitchFamily="34" charset="0"/>
                <a:cs typeface="Arial" panose="020B0604020202020204" pitchFamily="34" charset="0"/>
              </a:rPr>
              <a:t>Images source: </a:t>
            </a:r>
            <a:r>
              <a:rPr lang="en-US" sz="1200" i="1" err="1">
                <a:solidFill>
                  <a:schemeClr val="tx1">
                    <a:lumMod val="65000"/>
                    <a:lumOff val="35000"/>
                  </a:schemeClr>
                </a:solidFill>
                <a:latin typeface="Arial" panose="020B0604020202020204" pitchFamily="34" charset="0"/>
                <a:cs typeface="Arial" panose="020B0604020202020204" pitchFamily="34" charset="0"/>
              </a:rPr>
              <a:t>iStockPhoto</a:t>
            </a:r>
            <a:r>
              <a:rPr lang="en-US" sz="1200" i="1">
                <a:solidFill>
                  <a:schemeClr val="tx1">
                    <a:lumMod val="65000"/>
                    <a:lumOff val="35000"/>
                  </a:schemeClr>
                </a:solidFill>
                <a:latin typeface="Arial" panose="020B060402020202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FACDB2D8-36A3-42DA-D7C3-115D0A46C082}"/>
              </a:ext>
            </a:extLst>
          </p:cNvPr>
          <p:cNvPicPr>
            <a:picLocks noChangeAspect="1"/>
          </p:cNvPicPr>
          <p:nvPr/>
        </p:nvPicPr>
        <p:blipFill>
          <a:blip r:embed="rId3"/>
          <a:srcRect/>
          <a:stretch/>
        </p:blipFill>
        <p:spPr>
          <a:xfrm>
            <a:off x="3949004" y="239622"/>
            <a:ext cx="7511995" cy="6487632"/>
          </a:xfrm>
          <a:prstGeom prst="rect">
            <a:avLst/>
          </a:prstGeom>
        </p:spPr>
      </p:pic>
    </p:spTree>
    <p:extLst>
      <p:ext uri="{BB962C8B-B14F-4D97-AF65-F5344CB8AC3E}">
        <p14:creationId xmlns:p14="http://schemas.microsoft.com/office/powerpoint/2010/main" val="3566244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56BC1-41A2-4E98-84AC-C0E4E33A9C0B}"/>
              </a:ext>
            </a:extLst>
          </p:cNvPr>
          <p:cNvSpPr>
            <a:spLocks noGrp="1"/>
          </p:cNvSpPr>
          <p:nvPr>
            <p:ph type="title"/>
          </p:nvPr>
        </p:nvSpPr>
        <p:spPr>
          <a:xfrm>
            <a:off x="990600" y="495300"/>
            <a:ext cx="10165080" cy="591531"/>
          </a:xfrm>
        </p:spPr>
        <p:txBody>
          <a:bodyPr/>
          <a:lstStyle/>
          <a:p>
            <a:r>
              <a:rPr lang="en-US" b="1"/>
              <a:t>Otters in Oregon</a:t>
            </a:r>
          </a:p>
        </p:txBody>
      </p:sp>
      <p:sp>
        <p:nvSpPr>
          <p:cNvPr id="6" name="TextBox 5">
            <a:extLst>
              <a:ext uri="{FF2B5EF4-FFF2-40B4-BE49-F238E27FC236}">
                <a16:creationId xmlns:a16="http://schemas.microsoft.com/office/drawing/2014/main" id="{E2F08278-6EA5-4B27-865E-FE34792394D6}"/>
              </a:ext>
            </a:extLst>
          </p:cNvPr>
          <p:cNvSpPr txBox="1"/>
          <p:nvPr/>
        </p:nvSpPr>
        <p:spPr>
          <a:xfrm>
            <a:off x="990600" y="6057900"/>
            <a:ext cx="2142744" cy="304800"/>
          </a:xfrm>
          <a:prstGeom prst="rect">
            <a:avLst/>
          </a:prstGeom>
          <a:noFill/>
        </p:spPr>
        <p:txBody>
          <a:bodyPr wrap="none" lIns="0" tIns="0" rIns="0" bIns="0" rtlCol="0">
            <a:noAutofit/>
          </a:bodyPr>
          <a:lstStyle/>
          <a:p>
            <a:r>
              <a:rPr lang="en-US" sz="1200" i="1">
                <a:solidFill>
                  <a:schemeClr val="tx1">
                    <a:lumMod val="65000"/>
                    <a:lumOff val="35000"/>
                  </a:schemeClr>
                </a:solidFill>
                <a:latin typeface="Arial" panose="020B0604020202020204" pitchFamily="34" charset="0"/>
                <a:cs typeface="Arial" panose="020B0604020202020204" pitchFamily="34" charset="0"/>
              </a:rPr>
              <a:t>Images source: </a:t>
            </a:r>
            <a:r>
              <a:rPr lang="en-US" sz="1200" i="1" err="1">
                <a:solidFill>
                  <a:schemeClr val="tx1">
                    <a:lumMod val="65000"/>
                    <a:lumOff val="35000"/>
                  </a:schemeClr>
                </a:solidFill>
                <a:latin typeface="Arial" panose="020B0604020202020204" pitchFamily="34" charset="0"/>
                <a:cs typeface="Arial" panose="020B0604020202020204" pitchFamily="34" charset="0"/>
              </a:rPr>
              <a:t>iStockPhoto</a:t>
            </a:r>
            <a:r>
              <a:rPr lang="en-US" sz="1200" i="1">
                <a:solidFill>
                  <a:schemeClr val="tx1">
                    <a:lumMod val="65000"/>
                    <a:lumOff val="3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0481CAD8-9DC2-25D3-FB33-7A93563A901A}"/>
              </a:ext>
            </a:extLst>
          </p:cNvPr>
          <p:cNvSpPr txBox="1"/>
          <p:nvPr/>
        </p:nvSpPr>
        <p:spPr>
          <a:xfrm>
            <a:off x="1974349" y="4795614"/>
            <a:ext cx="3301340" cy="383275"/>
          </a:xfrm>
          <a:prstGeom prst="rect">
            <a:avLst/>
          </a:prstGeom>
          <a:noFill/>
        </p:spPr>
        <p:txBody>
          <a:bodyPr wrap="square" lIns="0" tIns="0" rIns="0" bIns="0" rtlCol="0" anchor="t">
            <a:noAutofit/>
          </a:bodyPr>
          <a:lstStyle/>
          <a:p>
            <a:pPr algn="ctr"/>
            <a:r>
              <a:rPr lang="en-US" sz="1400" b="1" i="1">
                <a:solidFill>
                  <a:schemeClr val="tx1">
                    <a:lumMod val="75000"/>
                    <a:lumOff val="25000"/>
                  </a:schemeClr>
                </a:solidFill>
                <a:latin typeface="Arial"/>
                <a:cs typeface="Arial"/>
              </a:rPr>
              <a:t>North American River Otter </a:t>
            </a:r>
            <a:br>
              <a:rPr lang="en-US" sz="1400" b="1" i="1">
                <a:solidFill>
                  <a:schemeClr val="tx1">
                    <a:lumMod val="75000"/>
                    <a:lumOff val="25000"/>
                  </a:schemeClr>
                </a:solidFill>
                <a:latin typeface="Arial"/>
                <a:cs typeface="Arial"/>
              </a:rPr>
            </a:br>
            <a:r>
              <a:rPr lang="en-US" sz="1400" i="1">
                <a:solidFill>
                  <a:schemeClr val="tx1">
                    <a:lumMod val="75000"/>
                    <a:lumOff val="25000"/>
                  </a:schemeClr>
                </a:solidFill>
                <a:latin typeface="Arial"/>
                <a:cs typeface="Arial"/>
              </a:rPr>
              <a:t>(</a:t>
            </a:r>
            <a:r>
              <a:rPr lang="en-US" sz="1400" i="1" err="1">
                <a:solidFill>
                  <a:schemeClr val="tx1">
                    <a:lumMod val="75000"/>
                    <a:lumOff val="25000"/>
                  </a:schemeClr>
                </a:solidFill>
                <a:latin typeface="Arial"/>
                <a:cs typeface="Arial"/>
              </a:rPr>
              <a:t>Lontra</a:t>
            </a:r>
            <a:r>
              <a:rPr lang="en-US" sz="1400" i="1">
                <a:solidFill>
                  <a:schemeClr val="tx1">
                    <a:lumMod val="75000"/>
                    <a:lumOff val="25000"/>
                  </a:schemeClr>
                </a:solidFill>
                <a:latin typeface="Arial"/>
                <a:cs typeface="Arial"/>
              </a:rPr>
              <a:t> canadensis)</a:t>
            </a:r>
          </a:p>
        </p:txBody>
      </p:sp>
      <p:sp>
        <p:nvSpPr>
          <p:cNvPr id="5" name="TextBox 4">
            <a:extLst>
              <a:ext uri="{FF2B5EF4-FFF2-40B4-BE49-F238E27FC236}">
                <a16:creationId xmlns:a16="http://schemas.microsoft.com/office/drawing/2014/main" id="{48FB7C6B-CAB7-FDF8-3A23-91898E17CD37}"/>
              </a:ext>
            </a:extLst>
          </p:cNvPr>
          <p:cNvSpPr txBox="1"/>
          <p:nvPr/>
        </p:nvSpPr>
        <p:spPr>
          <a:xfrm>
            <a:off x="6578946" y="4795614"/>
            <a:ext cx="3301340" cy="383275"/>
          </a:xfrm>
          <a:prstGeom prst="rect">
            <a:avLst/>
          </a:prstGeom>
          <a:noFill/>
        </p:spPr>
        <p:txBody>
          <a:bodyPr wrap="square" lIns="0" tIns="0" rIns="0" bIns="0" rtlCol="0" anchor="t">
            <a:noAutofit/>
          </a:bodyPr>
          <a:lstStyle/>
          <a:p>
            <a:pPr algn="ctr"/>
            <a:r>
              <a:rPr lang="en-US" sz="1400" b="1" i="1">
                <a:solidFill>
                  <a:schemeClr val="tx1">
                    <a:lumMod val="75000"/>
                    <a:lumOff val="25000"/>
                  </a:schemeClr>
                </a:solidFill>
                <a:latin typeface="Arial"/>
                <a:cs typeface="Arial"/>
              </a:rPr>
              <a:t>Sea Otter*</a:t>
            </a:r>
            <a:br>
              <a:rPr lang="en-US" sz="1400" b="1" i="1">
                <a:solidFill>
                  <a:schemeClr val="tx1">
                    <a:lumMod val="75000"/>
                    <a:lumOff val="25000"/>
                  </a:schemeClr>
                </a:solidFill>
                <a:latin typeface="Arial"/>
                <a:cs typeface="Arial"/>
              </a:rPr>
            </a:br>
            <a:r>
              <a:rPr lang="en-US" sz="1400" i="1">
                <a:solidFill>
                  <a:schemeClr val="tx1">
                    <a:lumMod val="75000"/>
                    <a:lumOff val="25000"/>
                  </a:schemeClr>
                </a:solidFill>
                <a:latin typeface="Arial"/>
                <a:cs typeface="Arial"/>
              </a:rPr>
              <a:t>(Enhydra lutris)</a:t>
            </a:r>
          </a:p>
          <a:p>
            <a:pPr algn="ctr"/>
            <a:endParaRPr lang="en-US" sz="1400" b="1" i="1">
              <a:solidFill>
                <a:schemeClr val="tx1">
                  <a:lumMod val="75000"/>
                  <a:lumOff val="25000"/>
                </a:schemeClr>
              </a:solidFill>
              <a:latin typeface="Arial"/>
              <a:cs typeface="Arial"/>
            </a:endParaRPr>
          </a:p>
        </p:txBody>
      </p:sp>
      <p:pic>
        <p:nvPicPr>
          <p:cNvPr id="8" name="Picture 7" descr="A picture containing rock, outdoor, sitting, mammal&#10;&#10;Description automatically generated">
            <a:extLst>
              <a:ext uri="{FF2B5EF4-FFF2-40B4-BE49-F238E27FC236}">
                <a16:creationId xmlns:a16="http://schemas.microsoft.com/office/drawing/2014/main" id="{9ED7A074-710B-91CD-E302-CC05C47D82DF}"/>
              </a:ext>
            </a:extLst>
          </p:cNvPr>
          <p:cNvPicPr>
            <a:picLocks noChangeAspect="1"/>
          </p:cNvPicPr>
          <p:nvPr/>
        </p:nvPicPr>
        <p:blipFill>
          <a:blip r:embed="rId3"/>
          <a:stretch>
            <a:fillRect/>
          </a:stretch>
        </p:blipFill>
        <p:spPr>
          <a:xfrm>
            <a:off x="1491403" y="1828800"/>
            <a:ext cx="4267233" cy="2838514"/>
          </a:xfrm>
          <a:prstGeom prst="rect">
            <a:avLst/>
          </a:prstGeom>
        </p:spPr>
      </p:pic>
      <p:pic>
        <p:nvPicPr>
          <p:cNvPr id="10" name="Picture 9" descr="An otter in the water&#10;&#10;Description automatically generated with low confidence">
            <a:extLst>
              <a:ext uri="{FF2B5EF4-FFF2-40B4-BE49-F238E27FC236}">
                <a16:creationId xmlns:a16="http://schemas.microsoft.com/office/drawing/2014/main" id="{3917407C-6C7D-B96A-5099-5FDE492D3D64}"/>
              </a:ext>
            </a:extLst>
          </p:cNvPr>
          <p:cNvPicPr>
            <a:picLocks noChangeAspect="1"/>
          </p:cNvPicPr>
          <p:nvPr/>
        </p:nvPicPr>
        <p:blipFill>
          <a:blip r:embed="rId4"/>
          <a:stretch>
            <a:fillRect/>
          </a:stretch>
        </p:blipFill>
        <p:spPr>
          <a:xfrm>
            <a:off x="6096000" y="1828800"/>
            <a:ext cx="4267233" cy="2843684"/>
          </a:xfrm>
          <a:prstGeom prst="rect">
            <a:avLst/>
          </a:prstGeom>
        </p:spPr>
      </p:pic>
      <p:sp>
        <p:nvSpPr>
          <p:cNvPr id="11" name="TextBox 10">
            <a:extLst>
              <a:ext uri="{FF2B5EF4-FFF2-40B4-BE49-F238E27FC236}">
                <a16:creationId xmlns:a16="http://schemas.microsoft.com/office/drawing/2014/main" id="{5D0C141C-17D1-D1B9-AF6E-D4DF98879E2A}"/>
              </a:ext>
            </a:extLst>
          </p:cNvPr>
          <p:cNvSpPr txBox="1"/>
          <p:nvPr/>
        </p:nvSpPr>
        <p:spPr>
          <a:xfrm>
            <a:off x="990600" y="5694904"/>
            <a:ext cx="3539744" cy="213528"/>
          </a:xfrm>
          <a:prstGeom prst="rect">
            <a:avLst/>
          </a:prstGeom>
          <a:noFill/>
        </p:spPr>
        <p:txBody>
          <a:bodyPr wrap="square" lIns="0" tIns="0" rIns="0" bIns="0" rtlCol="0" anchor="t">
            <a:noAutofit/>
          </a:bodyPr>
          <a:lstStyle/>
          <a:p>
            <a:r>
              <a:rPr lang="en-US" sz="1400" i="1">
                <a:solidFill>
                  <a:schemeClr val="tx1">
                    <a:lumMod val="75000"/>
                    <a:lumOff val="25000"/>
                  </a:schemeClr>
                </a:solidFill>
                <a:latin typeface="Arial"/>
                <a:cs typeface="Arial"/>
              </a:rPr>
              <a:t>* Extinct in Oregon wild since circa 1910</a:t>
            </a:r>
          </a:p>
        </p:txBody>
      </p:sp>
    </p:spTree>
    <p:extLst>
      <p:ext uri="{BB962C8B-B14F-4D97-AF65-F5344CB8AC3E}">
        <p14:creationId xmlns:p14="http://schemas.microsoft.com/office/powerpoint/2010/main" val="2092459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1825625"/>
            <a:ext cx="6612606" cy="3811500"/>
          </a:xfrm>
        </p:spPr>
        <p:txBody>
          <a:bodyPr lIns="0" tIns="0" rIns="0" bIns="0">
            <a:noAutofit/>
          </a:bodyPr>
          <a:lstStyle/>
          <a:p>
            <a:pPr>
              <a:lnSpc>
                <a:spcPct val="110000"/>
              </a:lnSpc>
              <a:spcBef>
                <a:spcPts val="0"/>
              </a:spcBef>
              <a:spcAft>
                <a:spcPts val="1000"/>
              </a:spcAft>
            </a:pPr>
            <a:r>
              <a:rPr lang="en-US" sz="1800"/>
              <a:t>Member of the weasel family</a:t>
            </a:r>
          </a:p>
          <a:p>
            <a:pPr>
              <a:lnSpc>
                <a:spcPct val="110000"/>
              </a:lnSpc>
              <a:spcBef>
                <a:spcPts val="0"/>
              </a:spcBef>
              <a:spcAft>
                <a:spcPts val="1000"/>
              </a:spcAft>
            </a:pPr>
            <a:r>
              <a:rPr lang="en-US" sz="1800"/>
              <a:t>4–4.5 feet long, 45–65 pounds</a:t>
            </a:r>
          </a:p>
          <a:p>
            <a:pPr>
              <a:lnSpc>
                <a:spcPct val="110000"/>
              </a:lnSpc>
              <a:spcBef>
                <a:spcPts val="0"/>
              </a:spcBef>
              <a:spcAft>
                <a:spcPts val="1000"/>
              </a:spcAft>
            </a:pPr>
            <a:r>
              <a:rPr lang="en-US" sz="1800"/>
              <a:t>Have the densest fur of any mammal, which they rely on for insulation from cold ocean water</a:t>
            </a:r>
          </a:p>
          <a:p>
            <a:pPr>
              <a:lnSpc>
                <a:spcPct val="110000"/>
              </a:lnSpc>
              <a:spcBef>
                <a:spcPts val="0"/>
              </a:spcBef>
              <a:spcAft>
                <a:spcPts val="1000"/>
              </a:spcAft>
            </a:pPr>
            <a:r>
              <a:rPr lang="en-US" sz="1800"/>
              <a:t>Very fast metabolism, eating a quarter of their body weight every day</a:t>
            </a:r>
          </a:p>
          <a:p>
            <a:pPr>
              <a:lnSpc>
                <a:spcPct val="110000"/>
              </a:lnSpc>
              <a:spcBef>
                <a:spcPts val="0"/>
              </a:spcBef>
              <a:spcAft>
                <a:spcPts val="1000"/>
              </a:spcAft>
            </a:pPr>
            <a:r>
              <a:rPr lang="en-US" sz="1800"/>
              <a:t>Front paws have claws, hind feet are flipper-like for swimming</a:t>
            </a:r>
          </a:p>
          <a:p>
            <a:pPr>
              <a:lnSpc>
                <a:spcPct val="110000"/>
              </a:lnSpc>
              <a:spcBef>
                <a:spcPts val="0"/>
              </a:spcBef>
              <a:spcAft>
                <a:spcPts val="1000"/>
              </a:spcAft>
            </a:pPr>
            <a:r>
              <a:rPr lang="en-US" sz="1800"/>
              <a:t>Eat crabs, clams, sea urchins, mussels, snails, abalone, sea stars, and some fish</a:t>
            </a:r>
          </a:p>
          <a:p>
            <a:pPr>
              <a:lnSpc>
                <a:spcPct val="110000"/>
              </a:lnSpc>
              <a:spcBef>
                <a:spcPts val="0"/>
              </a:spcBef>
              <a:spcAft>
                <a:spcPts val="1000"/>
              </a:spcAft>
            </a:pPr>
            <a:r>
              <a:rPr lang="en-US" sz="1800"/>
              <a:t>Females normally give birth to a single pup once every one or two years</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a:latin typeface="Arial"/>
                <a:cs typeface="Arial"/>
              </a:rPr>
              <a:t>Otter essential facts</a:t>
            </a:r>
            <a:endParaRPr lang="en-US" b="1"/>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383093"/>
          </a:xfrm>
          <a:prstGeom prst="rect">
            <a:avLst/>
          </a:prstGeom>
          <a:noFill/>
        </p:spPr>
        <p:txBody>
          <a:bodyPr wrap="none" lIns="0" tIns="0" rIns="0" bIns="0" rtlCol="0">
            <a:noAutofit/>
          </a:bodyPr>
          <a:lstStyle/>
          <a:p>
            <a:r>
              <a:rPr lang="en-US" sz="1200" i="1">
                <a:solidFill>
                  <a:schemeClr val="tx1">
                    <a:lumMod val="65000"/>
                    <a:lumOff val="35000"/>
                  </a:schemeClr>
                </a:solidFill>
                <a:latin typeface="Arial" panose="020B0604020202020204" pitchFamily="34" charset="0"/>
                <a:cs typeface="Arial" panose="020B0604020202020204" pitchFamily="34" charset="0"/>
              </a:rPr>
              <a:t>Source: Oregon Wild</a:t>
            </a:r>
          </a:p>
          <a:p>
            <a:r>
              <a:rPr lang="en-US" sz="1200" i="1">
                <a:solidFill>
                  <a:schemeClr val="tx1">
                    <a:lumMod val="65000"/>
                    <a:lumOff val="35000"/>
                  </a:schemeClr>
                </a:solidFill>
                <a:latin typeface="Arial" panose="020B0604020202020204" pitchFamily="34" charset="0"/>
                <a:cs typeface="Arial" panose="020B0604020202020204" pitchFamily="34" charset="0"/>
              </a:rPr>
              <a:t>Image source: Marshal Hedin from San Diego, Sea Otter (Enhydra lutris), CC BY-SA 2.0, </a:t>
            </a:r>
            <a:r>
              <a:rPr lang="en-US" sz="1200" i="1">
                <a:solidFill>
                  <a:schemeClr val="tx1">
                    <a:lumMod val="65000"/>
                    <a:lumOff val="35000"/>
                  </a:schemeClr>
                </a:solidFill>
                <a:latin typeface="Arial" panose="020B0604020202020204" pitchFamily="34" charset="0"/>
                <a:cs typeface="Arial" panose="020B0604020202020204" pitchFamily="34" charset="0"/>
                <a:hlinkClick r:id="rId3"/>
              </a:rPr>
              <a:t>https://</a:t>
            </a:r>
            <a:r>
              <a:rPr lang="en-US" sz="1200" i="1" err="1">
                <a:solidFill>
                  <a:schemeClr val="tx1">
                    <a:lumMod val="65000"/>
                    <a:lumOff val="35000"/>
                  </a:schemeClr>
                </a:solidFill>
                <a:latin typeface="Arial" panose="020B0604020202020204" pitchFamily="34" charset="0"/>
                <a:cs typeface="Arial" panose="020B0604020202020204" pitchFamily="34" charset="0"/>
                <a:hlinkClick r:id="rId3"/>
              </a:rPr>
              <a:t>commons.wikimedia.org</a:t>
            </a:r>
            <a:r>
              <a:rPr lang="en-US" sz="1200" i="1">
                <a:solidFill>
                  <a:schemeClr val="tx1">
                    <a:lumMod val="65000"/>
                    <a:lumOff val="35000"/>
                  </a:schemeClr>
                </a:solidFill>
                <a:latin typeface="Arial" panose="020B0604020202020204" pitchFamily="34" charset="0"/>
                <a:cs typeface="Arial" panose="020B0604020202020204" pitchFamily="34" charset="0"/>
                <a:hlinkClick r:id="rId3"/>
              </a:rPr>
              <a:t>/w/</a:t>
            </a:r>
            <a:r>
              <a:rPr lang="en-US" sz="1200" i="1" err="1">
                <a:solidFill>
                  <a:schemeClr val="tx1">
                    <a:lumMod val="65000"/>
                    <a:lumOff val="35000"/>
                  </a:schemeClr>
                </a:solidFill>
                <a:latin typeface="Arial" panose="020B0604020202020204" pitchFamily="34" charset="0"/>
                <a:cs typeface="Arial" panose="020B0604020202020204" pitchFamily="34" charset="0"/>
                <a:hlinkClick r:id="rId3"/>
              </a:rPr>
              <a:t>index.php?curid</a:t>
            </a:r>
            <a:r>
              <a:rPr lang="en-US" sz="1200" i="1">
                <a:solidFill>
                  <a:schemeClr val="tx1">
                    <a:lumMod val="65000"/>
                    <a:lumOff val="35000"/>
                  </a:schemeClr>
                </a:solidFill>
                <a:latin typeface="Arial" panose="020B0604020202020204" pitchFamily="34" charset="0"/>
                <a:cs typeface="Arial" panose="020B0604020202020204" pitchFamily="34" charset="0"/>
                <a:hlinkClick r:id="rId3"/>
              </a:rPr>
              <a:t>=64118169</a:t>
            </a:r>
            <a:endParaRPr lang="en-US" sz="1200" i="1">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Content Placeholder 12" descr="A seal in the water&#10;&#10;Description automatically generated with low confidence">
            <a:extLst>
              <a:ext uri="{FF2B5EF4-FFF2-40B4-BE49-F238E27FC236}">
                <a16:creationId xmlns:a16="http://schemas.microsoft.com/office/drawing/2014/main" id="{0E56CB18-AC9E-DC92-C197-861C0F91FDB8}"/>
              </a:ext>
            </a:extLst>
          </p:cNvPr>
          <p:cNvPicPr>
            <a:picLocks noChangeAspect="1"/>
          </p:cNvPicPr>
          <p:nvPr/>
        </p:nvPicPr>
        <p:blipFill rotWithShape="1">
          <a:blip r:embed="rId4">
            <a:extLst>
              <a:ext uri="{28A0092B-C50C-407E-A947-70E740481C1C}">
                <a14:useLocalDpi xmlns:a14="http://schemas.microsoft.com/office/drawing/2010/main" val="0"/>
              </a:ext>
            </a:extLst>
          </a:blip>
          <a:srcRect l="18799" r="-1"/>
          <a:stretch/>
        </p:blipFill>
        <p:spPr>
          <a:xfrm>
            <a:off x="7787474" y="495300"/>
            <a:ext cx="3783336" cy="3785853"/>
          </a:xfrm>
          <a:prstGeom prst="ellipse">
            <a:avLst/>
          </a:prstGeom>
        </p:spPr>
      </p:pic>
    </p:spTree>
    <p:extLst>
      <p:ext uri="{BB962C8B-B14F-4D97-AF65-F5344CB8AC3E}">
        <p14:creationId xmlns:p14="http://schemas.microsoft.com/office/powerpoint/2010/main" val="2832664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1825625"/>
            <a:ext cx="4261291" cy="3108116"/>
          </a:xfrm>
        </p:spPr>
        <p:txBody>
          <a:bodyPr lIns="0" tIns="0" rIns="0" bIns="0">
            <a:noAutofit/>
          </a:bodyPr>
          <a:lstStyle/>
          <a:p>
            <a:pPr>
              <a:lnSpc>
                <a:spcPct val="110000"/>
              </a:lnSpc>
              <a:spcBef>
                <a:spcPts val="0"/>
              </a:spcBef>
              <a:spcAft>
                <a:spcPts val="1000"/>
              </a:spcAft>
            </a:pPr>
            <a:r>
              <a:rPr lang="en-US" sz="1800"/>
              <a:t>Sea otters are considered a keystone species—a plant or animal species that is critical to the survival of other species</a:t>
            </a:r>
          </a:p>
          <a:p>
            <a:pPr>
              <a:lnSpc>
                <a:spcPct val="110000"/>
              </a:lnSpc>
              <a:spcBef>
                <a:spcPts val="0"/>
              </a:spcBef>
              <a:spcAft>
                <a:spcPts val="1000"/>
              </a:spcAft>
            </a:pPr>
            <a:r>
              <a:rPr lang="en-US" sz="1800"/>
              <a:t>Sea otters help maintain ocean kelp forests by eating sea urchins that feed on kelp</a:t>
            </a:r>
          </a:p>
          <a:p>
            <a:pPr>
              <a:lnSpc>
                <a:spcPct val="110000"/>
              </a:lnSpc>
              <a:spcBef>
                <a:spcPts val="0"/>
              </a:spcBef>
              <a:spcAft>
                <a:spcPts val="1000"/>
              </a:spcAft>
            </a:pPr>
            <a:r>
              <a:rPr lang="en-US" sz="1800"/>
              <a:t>Without sea otters to eat them, sea urchins can destroy kelp forests</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a:latin typeface="Arial"/>
                <a:cs typeface="Arial"/>
              </a:rPr>
              <a:t>Sea otters and coastal ecology</a:t>
            </a:r>
            <a:endParaRPr lang="en-US" b="1"/>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a:solidFill>
                  <a:schemeClr val="tx1">
                    <a:lumMod val="65000"/>
                    <a:lumOff val="35000"/>
                  </a:schemeClr>
                </a:solidFill>
                <a:latin typeface="Arial" panose="020B0604020202020204" pitchFamily="34" charset="0"/>
                <a:cs typeface="Arial" panose="020B0604020202020204" pitchFamily="34" charset="0"/>
              </a:rPr>
              <a:t>Image and video source: California Academy of Sciences (via YouTube), </a:t>
            </a:r>
            <a:r>
              <a:rPr lang="en-US" sz="1200" i="1">
                <a:solidFill>
                  <a:schemeClr val="tx1">
                    <a:lumMod val="65000"/>
                    <a:lumOff val="35000"/>
                  </a:schemeClr>
                </a:solidFill>
                <a:latin typeface="Arial" panose="020B0604020202020204" pitchFamily="34" charset="0"/>
                <a:cs typeface="Arial" panose="020B0604020202020204" pitchFamily="34" charset="0"/>
                <a:hlinkClick r:id="rId3"/>
              </a:rPr>
              <a:t>https://youtu.be/HGMvPqfcDOk</a:t>
            </a:r>
            <a:endParaRPr lang="en-US" sz="1200" i="1">
              <a:solidFill>
                <a:schemeClr val="tx1">
                  <a:lumMod val="65000"/>
                  <a:lumOff val="35000"/>
                </a:schemeClr>
              </a:solidFill>
              <a:latin typeface="Arial" panose="020B0604020202020204" pitchFamily="34" charset="0"/>
              <a:cs typeface="Arial" panose="020B0604020202020204" pitchFamily="34" charset="0"/>
            </a:endParaRPr>
          </a:p>
          <a:p>
            <a:endParaRPr lang="en-US" sz="1200" i="1">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3" name="Picture 2">
            <a:hlinkClick r:id="rId3"/>
            <a:extLst>
              <a:ext uri="{FF2B5EF4-FFF2-40B4-BE49-F238E27FC236}">
                <a16:creationId xmlns:a16="http://schemas.microsoft.com/office/drawing/2014/main" id="{36F47531-D22F-EA2C-5AED-3D00C2EFA358}"/>
              </a:ext>
            </a:extLst>
          </p:cNvPr>
          <p:cNvPicPr>
            <a:picLocks noChangeAspect="1"/>
          </p:cNvPicPr>
          <p:nvPr/>
        </p:nvPicPr>
        <p:blipFill rotWithShape="1">
          <a:blip r:embed="rId4"/>
          <a:srcRect t="10781" b="5707"/>
          <a:stretch/>
        </p:blipFill>
        <p:spPr>
          <a:xfrm>
            <a:off x="5694171" y="1828800"/>
            <a:ext cx="5507230" cy="3446585"/>
          </a:xfrm>
          <a:prstGeom prst="rect">
            <a:avLst/>
          </a:prstGeom>
        </p:spPr>
      </p:pic>
    </p:spTree>
    <p:extLst>
      <p:ext uri="{BB962C8B-B14F-4D97-AF65-F5344CB8AC3E}">
        <p14:creationId xmlns:p14="http://schemas.microsoft.com/office/powerpoint/2010/main" val="2655707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1825625"/>
            <a:ext cx="6120236" cy="3108116"/>
          </a:xfrm>
        </p:spPr>
        <p:txBody>
          <a:bodyPr lIns="0" tIns="0" rIns="0" bIns="0">
            <a:noAutofit/>
          </a:bodyPr>
          <a:lstStyle/>
          <a:p>
            <a:pPr>
              <a:lnSpc>
                <a:spcPct val="110000"/>
              </a:lnSpc>
              <a:spcBef>
                <a:spcPts val="0"/>
              </a:spcBef>
              <a:spcAft>
                <a:spcPts val="1000"/>
              </a:spcAft>
            </a:pPr>
            <a:r>
              <a:rPr lang="en-US" sz="1800"/>
              <a:t>The sea otter was once present along the entire Pacific Coast, from Northern Japan to Baja California</a:t>
            </a:r>
          </a:p>
          <a:p>
            <a:pPr>
              <a:lnSpc>
                <a:spcPct val="110000"/>
              </a:lnSpc>
              <a:spcBef>
                <a:spcPts val="0"/>
              </a:spcBef>
              <a:spcAft>
                <a:spcPts val="1000"/>
              </a:spcAft>
            </a:pPr>
            <a:r>
              <a:rPr lang="en-US" sz="1800"/>
              <a:t>The thick pelt of the sea otter was a prized resource used by the Tribes of Siletz and other Native Americans to make clothing for both practical and ceremonial purposes</a:t>
            </a:r>
          </a:p>
          <a:p>
            <a:pPr>
              <a:lnSpc>
                <a:spcPct val="110000"/>
              </a:lnSpc>
              <a:spcBef>
                <a:spcPts val="0"/>
              </a:spcBef>
              <a:spcAft>
                <a:spcPts val="1000"/>
              </a:spcAft>
            </a:pPr>
            <a:r>
              <a:rPr lang="en-US" sz="1800"/>
              <a:t>In addition to specific names in each Tribe’s native language, sea otters were called “</a:t>
            </a:r>
            <a:r>
              <a:rPr lang="en-US" sz="1800" err="1"/>
              <a:t>elakha</a:t>
            </a:r>
            <a:r>
              <a:rPr lang="en-US" sz="1800"/>
              <a:t>” in </a:t>
            </a:r>
            <a:r>
              <a:rPr lang="en-US" sz="1800" err="1"/>
              <a:t>Chinuk</a:t>
            </a:r>
            <a:r>
              <a:rPr lang="en-US" sz="1800"/>
              <a:t> Wawa, a trade language used by many Tribes in the Pacific Northwest</a:t>
            </a:r>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a:latin typeface="Arial"/>
                <a:cs typeface="Arial"/>
              </a:rPr>
              <a:t>Sea otters and humans</a:t>
            </a:r>
            <a:endParaRPr lang="en-US" b="1"/>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a:solidFill>
                  <a:schemeClr val="tx1">
                    <a:lumMod val="65000"/>
                    <a:lumOff val="35000"/>
                  </a:schemeClr>
                </a:solidFill>
                <a:latin typeface="Arial" panose="020B0604020202020204" pitchFamily="34" charset="0"/>
                <a:cs typeface="Arial" panose="020B0604020202020204" pitchFamily="34" charset="0"/>
              </a:rPr>
              <a:t>Image source: Peter Hatch, CTSI</a:t>
            </a:r>
          </a:p>
        </p:txBody>
      </p:sp>
      <p:pic>
        <p:nvPicPr>
          <p:cNvPr id="2" name="Picture 2">
            <a:extLst>
              <a:ext uri="{FF2B5EF4-FFF2-40B4-BE49-F238E27FC236}">
                <a16:creationId xmlns:a16="http://schemas.microsoft.com/office/drawing/2014/main" id="{3D1E37C2-2B76-4C02-DBE8-21C312EE0594}"/>
              </a:ext>
            </a:extLst>
          </p:cNvPr>
          <p:cNvPicPr>
            <a:picLocks noChangeAspect="1"/>
          </p:cNvPicPr>
          <p:nvPr/>
        </p:nvPicPr>
        <p:blipFill>
          <a:blip r:embed="rId3"/>
          <a:stretch>
            <a:fillRect/>
          </a:stretch>
        </p:blipFill>
        <p:spPr>
          <a:xfrm>
            <a:off x="7870920" y="0"/>
            <a:ext cx="2968737" cy="5898382"/>
          </a:xfrm>
          <a:prstGeom prst="rect">
            <a:avLst/>
          </a:prstGeom>
        </p:spPr>
      </p:pic>
      <p:sp>
        <p:nvSpPr>
          <p:cNvPr id="4" name="TextBox 3">
            <a:extLst>
              <a:ext uri="{FF2B5EF4-FFF2-40B4-BE49-F238E27FC236}">
                <a16:creationId xmlns:a16="http://schemas.microsoft.com/office/drawing/2014/main" id="{B250153B-C9FC-5776-D7A8-E3AFE01F54E4}"/>
              </a:ext>
            </a:extLst>
          </p:cNvPr>
          <p:cNvSpPr txBox="1"/>
          <p:nvPr/>
        </p:nvSpPr>
        <p:spPr>
          <a:xfrm>
            <a:off x="7870920" y="5966626"/>
            <a:ext cx="2968737" cy="243673"/>
          </a:xfrm>
          <a:prstGeom prst="rect">
            <a:avLst/>
          </a:prstGeom>
          <a:noFill/>
        </p:spPr>
        <p:txBody>
          <a:bodyPr wrap="square" lIns="0" tIns="0" rIns="0" bIns="0" rtlCol="0" anchor="t">
            <a:noAutofit/>
          </a:bodyPr>
          <a:lstStyle/>
          <a:p>
            <a:r>
              <a:rPr lang="en-US" sz="1400" i="1">
                <a:solidFill>
                  <a:schemeClr val="tx1">
                    <a:lumMod val="75000"/>
                    <a:lumOff val="25000"/>
                  </a:schemeClr>
                </a:solidFill>
                <a:latin typeface="Arial"/>
                <a:cs typeface="Arial"/>
              </a:rPr>
              <a:t>A sea otter-skin robe</a:t>
            </a:r>
          </a:p>
        </p:txBody>
      </p:sp>
    </p:spTree>
    <p:extLst>
      <p:ext uri="{BB962C8B-B14F-4D97-AF65-F5344CB8AC3E}">
        <p14:creationId xmlns:p14="http://schemas.microsoft.com/office/powerpoint/2010/main" val="314767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3BDF5534-1EB8-4AC4-A2FC-7A1C4833301A}"/>
              </a:ext>
            </a:extLst>
          </p:cNvPr>
          <p:cNvSpPr>
            <a:spLocks noGrp="1"/>
          </p:cNvSpPr>
          <p:nvPr>
            <p:ph idx="1"/>
          </p:nvPr>
        </p:nvSpPr>
        <p:spPr>
          <a:xfrm>
            <a:off x="1004045" y="1825625"/>
            <a:ext cx="7516958" cy="3108116"/>
          </a:xfrm>
        </p:spPr>
        <p:txBody>
          <a:bodyPr lIns="0" tIns="0" rIns="0" bIns="0">
            <a:noAutofit/>
          </a:bodyPr>
          <a:lstStyle/>
          <a:p>
            <a:pPr>
              <a:lnSpc>
                <a:spcPct val="110000"/>
              </a:lnSpc>
              <a:spcBef>
                <a:spcPts val="0"/>
              </a:spcBef>
              <a:spcAft>
                <a:spcPts val="1000"/>
              </a:spcAft>
            </a:pPr>
            <a:r>
              <a:rPr lang="en-US" sz="1800"/>
              <a:t>Russian fur traders began large-scale hunts of sea otters in Alaska in the 1740s.</a:t>
            </a:r>
          </a:p>
          <a:p>
            <a:pPr>
              <a:lnSpc>
                <a:spcPct val="110000"/>
              </a:lnSpc>
              <a:spcBef>
                <a:spcPts val="0"/>
              </a:spcBef>
              <a:spcAft>
                <a:spcPts val="1000"/>
              </a:spcAft>
            </a:pPr>
            <a:r>
              <a:rPr lang="en-US" sz="1800"/>
              <a:t>The pelts proved popular, and companies began trading and selling them all over the world.</a:t>
            </a:r>
          </a:p>
          <a:p>
            <a:pPr>
              <a:lnSpc>
                <a:spcPct val="110000"/>
              </a:lnSpc>
              <a:spcBef>
                <a:spcPts val="0"/>
              </a:spcBef>
              <a:spcAft>
                <a:spcPts val="1000"/>
              </a:spcAft>
            </a:pPr>
            <a:r>
              <a:rPr lang="en-US" sz="1800"/>
              <a:t>On the Oregon Coast, the commercial sea otter trade began in 1788, when Captain Robert Gray traded with Tillamook people for sea otter pelts, which were traded for tea in Guangzhou, China</a:t>
            </a:r>
          </a:p>
          <a:p>
            <a:pPr>
              <a:lnSpc>
                <a:spcPct val="110000"/>
              </a:lnSpc>
              <a:spcBef>
                <a:spcPts val="0"/>
              </a:spcBef>
              <a:spcAft>
                <a:spcPts val="1000"/>
              </a:spcAft>
            </a:pPr>
            <a:r>
              <a:rPr lang="en-US" sz="1800"/>
              <a:t>The fur trade (for sea otters and fur seals on the ocean and for beaver and river otter on land) drove European and Euro-American exploration, trade, and settlement in the Pacific Northwest for over 70 years</a:t>
            </a:r>
          </a:p>
          <a:p>
            <a:pPr>
              <a:lnSpc>
                <a:spcPct val="110000"/>
              </a:lnSpc>
              <a:spcBef>
                <a:spcPts val="0"/>
              </a:spcBef>
              <a:spcAft>
                <a:spcPts val="1000"/>
              </a:spcAft>
            </a:pPr>
            <a:r>
              <a:rPr lang="en-US" sz="1800"/>
              <a:t>This had devastating consequences for many Northwest Tribes, and led to the extinction of the </a:t>
            </a:r>
            <a:r>
              <a:rPr lang="en-US" sz="1800" err="1"/>
              <a:t>elakha</a:t>
            </a:r>
            <a:r>
              <a:rPr lang="en-US" sz="1800"/>
              <a:t> on the Oregon Coast</a:t>
            </a:r>
          </a:p>
          <a:p>
            <a:pPr>
              <a:lnSpc>
                <a:spcPct val="110000"/>
              </a:lnSpc>
              <a:spcBef>
                <a:spcPts val="0"/>
              </a:spcBef>
              <a:spcAft>
                <a:spcPts val="1000"/>
              </a:spcAft>
            </a:pPr>
            <a:endParaRPr lang="en-US" sz="1800"/>
          </a:p>
        </p:txBody>
      </p:sp>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a:latin typeface="Arial"/>
                <a:cs typeface="Arial"/>
              </a:rPr>
              <a:t>Sea otters and humans (Cont.)</a:t>
            </a:r>
            <a:endParaRPr lang="en-US" b="1"/>
          </a:p>
        </p:txBody>
      </p:sp>
      <p:sp>
        <p:nvSpPr>
          <p:cNvPr id="10" name="TextBox 9">
            <a:extLst>
              <a:ext uri="{FF2B5EF4-FFF2-40B4-BE49-F238E27FC236}">
                <a16:creationId xmlns:a16="http://schemas.microsoft.com/office/drawing/2014/main" id="{3844CF24-C1F7-8143-9218-7033C4CA2171}"/>
              </a:ext>
            </a:extLst>
          </p:cNvPr>
          <p:cNvSpPr txBox="1"/>
          <p:nvPr/>
        </p:nvSpPr>
        <p:spPr>
          <a:xfrm>
            <a:off x="990600" y="6057899"/>
            <a:ext cx="10210800" cy="152401"/>
          </a:xfrm>
          <a:prstGeom prst="rect">
            <a:avLst/>
          </a:prstGeom>
          <a:noFill/>
        </p:spPr>
        <p:txBody>
          <a:bodyPr wrap="none" lIns="0" tIns="0" rIns="0" bIns="0" rtlCol="0">
            <a:noAutofit/>
          </a:bodyPr>
          <a:lstStyle/>
          <a:p>
            <a:r>
              <a:rPr lang="en-US" sz="1200" i="1">
                <a:solidFill>
                  <a:schemeClr val="tx1">
                    <a:lumMod val="65000"/>
                    <a:lumOff val="35000"/>
                  </a:schemeClr>
                </a:solidFill>
                <a:latin typeface="Arial" panose="020B0604020202020204" pitchFamily="34" charset="0"/>
                <a:cs typeface="Arial" panose="020B0604020202020204" pitchFamily="34" charset="0"/>
              </a:rPr>
              <a:t>Image source: Library and Archives Canada/C-001229. Public domain.</a:t>
            </a:r>
            <a:endParaRPr lang="en-US" sz="1200" i="1">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DAE1D74-FCC4-2890-D6D8-67F639E4C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785" y="1828800"/>
            <a:ext cx="2547455" cy="3770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279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3C8FAFE-145B-4B79-9D02-CAF218A6BC3C}"/>
              </a:ext>
            </a:extLst>
          </p:cNvPr>
          <p:cNvSpPr>
            <a:spLocks noGrp="1"/>
          </p:cNvSpPr>
          <p:nvPr>
            <p:ph type="title"/>
          </p:nvPr>
        </p:nvSpPr>
        <p:spPr>
          <a:xfrm>
            <a:off x="1004046" y="495300"/>
            <a:ext cx="10151634" cy="630973"/>
          </a:xfrm>
        </p:spPr>
        <p:txBody>
          <a:bodyPr/>
          <a:lstStyle/>
          <a:p>
            <a:r>
              <a:rPr lang="en-US" b="1">
                <a:latin typeface="Arial"/>
                <a:cs typeface="Arial"/>
              </a:rPr>
              <a:t>Cultural significance of sea otters</a:t>
            </a:r>
            <a:endParaRPr lang="en-US" b="1"/>
          </a:p>
        </p:txBody>
      </p:sp>
      <p:sp>
        <p:nvSpPr>
          <p:cNvPr id="2" name="TextBox 1">
            <a:extLst>
              <a:ext uri="{FF2B5EF4-FFF2-40B4-BE49-F238E27FC236}">
                <a16:creationId xmlns:a16="http://schemas.microsoft.com/office/drawing/2014/main" id="{A049BD19-59AB-7EE5-1788-E318C188B812}"/>
              </a:ext>
            </a:extLst>
          </p:cNvPr>
          <p:cNvSpPr txBox="1"/>
          <p:nvPr/>
        </p:nvSpPr>
        <p:spPr>
          <a:xfrm>
            <a:off x="990600" y="6057899"/>
            <a:ext cx="10210800" cy="152401"/>
          </a:xfrm>
          <a:prstGeom prst="rect">
            <a:avLst/>
          </a:prstGeom>
          <a:noFill/>
        </p:spPr>
        <p:txBody>
          <a:bodyPr wrap="none" lIns="0" tIns="0" rIns="0" bIns="0" rtlCol="0" anchor="t">
            <a:noAutofit/>
          </a:bodyPr>
          <a:lstStyle/>
          <a:p>
            <a:r>
              <a:rPr lang="en-US" sz="1200" i="1" dirty="0">
                <a:solidFill>
                  <a:schemeClr val="tx1">
                    <a:lumMod val="65000"/>
                    <a:lumOff val="35000"/>
                  </a:schemeClr>
                </a:solidFill>
                <a:latin typeface="Arial"/>
                <a:cs typeface="Arial"/>
              </a:rPr>
              <a:t>Image and video source: </a:t>
            </a:r>
            <a:r>
              <a:rPr lang="en-US" sz="1200" i="1" dirty="0" err="1">
                <a:solidFill>
                  <a:schemeClr val="tx1">
                    <a:lumMod val="65000"/>
                    <a:lumOff val="35000"/>
                  </a:schemeClr>
                </a:solidFill>
                <a:latin typeface="Arial"/>
                <a:cs typeface="Arial"/>
              </a:rPr>
              <a:t>Elakha</a:t>
            </a:r>
            <a:r>
              <a:rPr lang="en-US" sz="1200" i="1" dirty="0">
                <a:solidFill>
                  <a:schemeClr val="tx1">
                    <a:lumMod val="65000"/>
                    <a:lumOff val="35000"/>
                  </a:schemeClr>
                </a:solidFill>
                <a:latin typeface="Arial"/>
                <a:cs typeface="Arial"/>
              </a:rPr>
              <a:t> Alliance (via YouTube), </a:t>
            </a:r>
            <a:r>
              <a:rPr lang="en-US" sz="1200" i="1" dirty="0">
                <a:solidFill>
                  <a:schemeClr val="tx1">
                    <a:lumMod val="65000"/>
                    <a:lumOff val="35000"/>
                  </a:schemeClr>
                </a:solidFill>
                <a:latin typeface="Arial"/>
                <a:cs typeface="Arial"/>
                <a:hlinkClick r:id="rId4">
                  <a:extLst>
                    <a:ext uri="{A12FA001-AC4F-418D-AE19-62706E023703}">
                      <ahyp:hlinkClr xmlns:ahyp="http://schemas.microsoft.com/office/drawing/2018/hyperlinkcolor" xmlns="" val="tx"/>
                    </a:ext>
                  </a:extLst>
                </a:hlinkClick>
              </a:rPr>
              <a:t>https://youtu.be/ZyYH4KBHKU4</a:t>
            </a:r>
            <a:endParaRPr lang="en-US" sz="1200" i="1" dirty="0">
              <a:solidFill>
                <a:schemeClr val="tx1">
                  <a:lumMod val="65000"/>
                  <a:lumOff val="35000"/>
                </a:schemeClr>
              </a:solidFill>
              <a:latin typeface="Arial"/>
              <a:cs typeface="Arial"/>
            </a:endParaRPr>
          </a:p>
          <a:p>
            <a:endParaRPr lang="en-US" sz="1200" i="1" dirty="0">
              <a:solidFill>
                <a:schemeClr val="tx1">
                  <a:lumMod val="65000"/>
                  <a:lumOff val="35000"/>
                </a:schemeClr>
              </a:solidFill>
              <a:latin typeface="Arial" panose="020B0604020202020204" pitchFamily="34" charset="0"/>
              <a:cs typeface="Arial" panose="020B0604020202020204" pitchFamily="34" charset="0"/>
            </a:endParaRPr>
          </a:p>
          <a:p>
            <a:endParaRPr lang="en-US" sz="1200" i="1"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6" name="ZyYH4KBHKU4"/>
          <p:cNvPicPr>
            <a:picLocks noRot="1" noChangeAspect="1"/>
          </p:cNvPicPr>
          <p:nvPr>
            <a:videoFile r:link="rId1"/>
          </p:nvPr>
        </p:nvPicPr>
        <p:blipFill>
          <a:blip r:embed="rId5"/>
          <a:stretch>
            <a:fillRect/>
          </a:stretch>
        </p:blipFill>
        <p:spPr>
          <a:xfrm>
            <a:off x="2743200" y="1541519"/>
            <a:ext cx="7290904" cy="4101134"/>
          </a:xfrm>
          <a:prstGeom prst="rect">
            <a:avLst/>
          </a:prstGeom>
        </p:spPr>
      </p:pic>
    </p:spTree>
    <p:extLst>
      <p:ext uri="{BB962C8B-B14F-4D97-AF65-F5344CB8AC3E}">
        <p14:creationId xmlns:p14="http://schemas.microsoft.com/office/powerpoint/2010/main" val="3242201835"/>
      </p:ext>
    </p:extLst>
  </p:cSld>
  <p:clrMapOvr>
    <a:masterClrMapping/>
  </p:clrMapOvr>
</p:sld>
</file>

<file path=ppt/theme/theme1.xml><?xml version="1.0" encoding="utf-8"?>
<a:theme xmlns:a="http://schemas.openxmlformats.org/drawingml/2006/main" name="Office Theme">
  <a:themeElements>
    <a:clrScheme name="Custom 27">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2C6654"/>
      </a:hlink>
      <a:folHlink>
        <a:srgbClr val="2C665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cda571c-f727-47a5-9aab-64bd2d52803f">
      <Terms xmlns="http://schemas.microsoft.com/office/infopath/2007/PartnerControls"/>
    </lcf76f155ced4ddcb4097134ff3c332f>
    <TaxCatchAll xmlns="be7757ee-27b1-49d9-ad78-c19e224bf41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9213FB5CF2E8043A261DA18C1F46D81" ma:contentTypeVersion="16" ma:contentTypeDescription="Create a new document." ma:contentTypeScope="" ma:versionID="6ac38a0170be9701cbdd1f83b81cd783">
  <xsd:schema xmlns:xsd="http://www.w3.org/2001/XMLSchema" xmlns:xs="http://www.w3.org/2001/XMLSchema" xmlns:p="http://schemas.microsoft.com/office/2006/metadata/properties" xmlns:ns2="ecda571c-f727-47a5-9aab-64bd2d52803f" xmlns:ns3="be7757ee-27b1-49d9-ad78-c19e224bf417" targetNamespace="http://schemas.microsoft.com/office/2006/metadata/properties" ma:root="true" ma:fieldsID="14f2121a7f1ef915d7974c814ec76c20" ns2:_="" ns3:_="">
    <xsd:import namespace="ecda571c-f727-47a5-9aab-64bd2d52803f"/>
    <xsd:import namespace="be7757ee-27b1-49d9-ad78-c19e224bf41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a571c-f727-47a5-9aab-64bd2d5280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b06aa88-5ac0-4838-8ce1-dd283b5d648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7757ee-27b1-49d9-ad78-c19e224bf417"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a002e2f-9621-4d29-bf5e-01e5fd23d324}" ma:internalName="TaxCatchAll" ma:showField="CatchAllData" ma:web="be7757ee-27b1-49d9-ad78-c19e224bf41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75F21E-66CF-41F0-8DE3-D602A66E1266}">
  <ds:schemaRefs>
    <ds:schemaRef ds:uri="http://schemas.microsoft.com/sharepoint/v3/contenttype/forms"/>
  </ds:schemaRefs>
</ds:datastoreItem>
</file>

<file path=customXml/itemProps2.xml><?xml version="1.0" encoding="utf-8"?>
<ds:datastoreItem xmlns:ds="http://schemas.openxmlformats.org/officeDocument/2006/customXml" ds:itemID="{885D58FF-84E1-45A0-ADAB-C572FBD58572}">
  <ds:schemaRefs>
    <ds:schemaRef ds:uri="be7757ee-27b1-49d9-ad78-c19e224bf417"/>
    <ds:schemaRef ds:uri="ecda571c-f727-47a5-9aab-64bd2d52803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49F6264-38E0-4568-8B73-403125CF7F00}">
  <ds:schemaRefs>
    <ds:schemaRef ds:uri="be7757ee-27b1-49d9-ad78-c19e224bf417"/>
    <ds:schemaRef ds:uri="ecda571c-f727-47a5-9aab-64bd2d52803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1834</Words>
  <Application>Microsoft Office PowerPoint</Application>
  <PresentationFormat>Widescreen</PresentationFormat>
  <Paragraphs>61</Paragraphs>
  <Slides>10</Slides>
  <Notes>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Calibri</vt:lpstr>
      <vt:lpstr>Helvetica Neue</vt:lpstr>
      <vt:lpstr>Helvetica Neue Light</vt:lpstr>
      <vt:lpstr>Helvetica Neue Medium</vt:lpstr>
      <vt:lpstr>Office Theme</vt:lpstr>
      <vt:lpstr>GRADE 6  Keystone Species:  Sea Otters</vt:lpstr>
      <vt:lpstr>Food chains and food webs</vt:lpstr>
      <vt:lpstr>Trophic levels</vt:lpstr>
      <vt:lpstr>Otters in Oregon</vt:lpstr>
      <vt:lpstr>Otter essential facts</vt:lpstr>
      <vt:lpstr>Sea otters and coastal ecology</vt:lpstr>
      <vt:lpstr>Sea otters and humans</vt:lpstr>
      <vt:lpstr>Sea otters and humans (Cont.)</vt:lpstr>
      <vt:lpstr>Cultural significance of sea otters</vt:lpstr>
      <vt:lpstr>Restoring sea otters to Oregon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Cow Creek  Umpqua Tribe</dc:title>
  <dc:creator>Valerie Brodnikova</dc:creator>
  <cp:lastModifiedBy>Nick Viles</cp:lastModifiedBy>
  <cp:revision>3</cp:revision>
  <dcterms:created xsi:type="dcterms:W3CDTF">2019-04-26T16:05:13Z</dcterms:created>
  <dcterms:modified xsi:type="dcterms:W3CDTF">2022-09-16T17:18:23Z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0x010100C9213FB5CF2E8043A261DA18C1F46D81</vt:lpwstr>
  </property>
  <property fmtid="{D5CDD505-2E9C-101B-9397-08002B2CF9AE}" pid="3" name="MediaServiceImageTags">
    <vt:lpwstr/>
  </property>
</Properties>
</file>