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66"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00" userDrawn="1">
          <p15:clr>
            <a:srgbClr val="A4A3A4"/>
          </p15:clr>
        </p15:guide>
        <p15:guide id="3" pos="7056" userDrawn="1">
          <p15:clr>
            <a:srgbClr val="A4A3A4"/>
          </p15:clr>
        </p15:guide>
        <p15:guide id="4" orient="horz" pos="912" userDrawn="1">
          <p15:clr>
            <a:srgbClr val="A4A3A4"/>
          </p15:clr>
        </p15:guide>
        <p15:guide id="5" orient="horz" pos="312" userDrawn="1">
          <p15:clr>
            <a:srgbClr val="A4A3A4"/>
          </p15:clr>
        </p15:guide>
        <p15:guide id="6" orient="horz" pos="2472" userDrawn="1">
          <p15:clr>
            <a:srgbClr val="A4A3A4"/>
          </p15:clr>
        </p15:guide>
        <p15:guide id="7" orient="horz" pos="2568" userDrawn="1">
          <p15:clr>
            <a:srgbClr val="A4A3A4"/>
          </p15:clr>
        </p15:guide>
        <p15:guide id="8" pos="3840" userDrawn="1">
          <p15:clr>
            <a:srgbClr val="A4A3A4"/>
          </p15:clr>
        </p15:guide>
        <p15:guide id="9" pos="46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49F"/>
    <a:srgbClr val="1B73B9"/>
    <a:srgbClr val="2C6754"/>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73230-1D24-40A5-B937-A8E51CF39E19}" v="3" dt="2022-06-24T22:38:58.318"/>
    <p1510:client id="{37112440-1907-4294-8FEE-3AC8B9383D3B}" v="9" dt="2022-06-26T14:48:2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80021" autoAdjust="0"/>
  </p:normalViewPr>
  <p:slideViewPr>
    <p:cSldViewPr snapToGrid="0" snapToObjects="1" showGuides="1">
      <p:cViewPr varScale="1">
        <p:scale>
          <a:sx n="101" d="100"/>
          <a:sy n="101" d="100"/>
        </p:scale>
        <p:origin x="1164" y="114"/>
      </p:cViewPr>
      <p:guideLst>
        <p:guide pos="600"/>
        <p:guide pos="7056"/>
        <p:guide orient="horz" pos="912"/>
        <p:guide orient="horz" pos="312"/>
        <p:guide orient="horz" pos="2472"/>
        <p:guide orient="horz" pos="2568"/>
        <p:guide pos="3840"/>
        <p:guide pos="463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27416400-B293-0877-6367-8D4D460E60E5}"/>
    <pc:docChg chg="modSld">
      <pc:chgData name="Nick Viles" userId="S::nickv@ctsi.nsn.us::917d333d-4359-443a-97bf-69681caf71f1" providerId="AD" clId="Web-{27416400-B293-0877-6367-8D4D460E60E5}" dt="2022-07-25T19:04:09.275" v="1"/>
      <pc:docMkLst>
        <pc:docMk/>
      </pc:docMkLst>
      <pc:sldChg chg="modNotes">
        <pc:chgData name="Nick Viles" userId="S::nickv@ctsi.nsn.us::917d333d-4359-443a-97bf-69681caf71f1" providerId="AD" clId="Web-{27416400-B293-0877-6367-8D4D460E60E5}" dt="2022-07-25T19:04:09.275" v="1"/>
        <pc:sldMkLst>
          <pc:docMk/>
          <pc:sldMk cId="3977432049" sldId="273"/>
        </pc:sldMkLst>
      </pc:sldChg>
    </pc:docChg>
  </pc:docChgLst>
  <pc:docChgLst>
    <pc:chgData name="Rachael Radick" userId="S::rachael.radick@ednw.org::125914b5-a3fb-448a-b296-f1297bb32460" providerId="AD" clId="Web-{37112440-1907-4294-8FEE-3AC8B9383D3B}"/>
    <pc:docChg chg="modSld">
      <pc:chgData name="Rachael Radick" userId="S::rachael.radick@ednw.org::125914b5-a3fb-448a-b296-f1297bb32460" providerId="AD" clId="Web-{37112440-1907-4294-8FEE-3AC8B9383D3B}" dt="2022-06-26T14:48:20.696" v="104"/>
      <pc:docMkLst>
        <pc:docMk/>
      </pc:docMkLst>
      <pc:sldChg chg="modNotes">
        <pc:chgData name="Rachael Radick" userId="S::rachael.radick@ednw.org::125914b5-a3fb-448a-b296-f1297bb32460" providerId="AD" clId="Web-{37112440-1907-4294-8FEE-3AC8B9383D3B}" dt="2022-06-26T14:36:37.578" v="5"/>
        <pc:sldMkLst>
          <pc:docMk/>
          <pc:sldMk cId="2465692573" sldId="256"/>
        </pc:sldMkLst>
      </pc:sldChg>
      <pc:sldChg chg="modNotes">
        <pc:chgData name="Rachael Radick" userId="S::rachael.radick@ednw.org::125914b5-a3fb-448a-b296-f1297bb32460" providerId="AD" clId="Web-{37112440-1907-4294-8FEE-3AC8B9383D3B}" dt="2022-06-26T14:37:07.109" v="8"/>
        <pc:sldMkLst>
          <pc:docMk/>
          <pc:sldMk cId="2832664827" sldId="266"/>
        </pc:sldMkLst>
      </pc:sldChg>
      <pc:sldChg chg="modNotes">
        <pc:chgData name="Rachael Radick" userId="S::rachael.radick@ednw.org::125914b5-a3fb-448a-b296-f1297bb32460" providerId="AD" clId="Web-{37112440-1907-4294-8FEE-3AC8B9383D3B}" dt="2022-06-26T14:37:25.109" v="14"/>
        <pc:sldMkLst>
          <pc:docMk/>
          <pc:sldMk cId="2100390735" sldId="269"/>
        </pc:sldMkLst>
      </pc:sldChg>
      <pc:sldChg chg="modNotes">
        <pc:chgData name="Rachael Radick" userId="S::rachael.radick@ednw.org::125914b5-a3fb-448a-b296-f1297bb32460" providerId="AD" clId="Web-{37112440-1907-4294-8FEE-3AC8B9383D3B}" dt="2022-06-26T14:37:56.952" v="20"/>
        <pc:sldMkLst>
          <pc:docMk/>
          <pc:sldMk cId="497558017" sldId="271"/>
        </pc:sldMkLst>
      </pc:sldChg>
      <pc:sldChg chg="modNotes">
        <pc:chgData name="Rachael Radick" userId="S::rachael.radick@ednw.org::125914b5-a3fb-448a-b296-f1297bb32460" providerId="AD" clId="Web-{37112440-1907-4294-8FEE-3AC8B9383D3B}" dt="2022-06-26T14:47:39.024" v="102"/>
        <pc:sldMkLst>
          <pc:docMk/>
          <pc:sldMk cId="2884075197" sldId="272"/>
        </pc:sldMkLst>
      </pc:sldChg>
      <pc:sldChg chg="modNotes">
        <pc:chgData name="Rachael Radick" userId="S::rachael.radick@ednw.org::125914b5-a3fb-448a-b296-f1297bb32460" providerId="AD" clId="Web-{37112440-1907-4294-8FEE-3AC8B9383D3B}" dt="2022-06-26T14:40:36.013" v="38"/>
        <pc:sldMkLst>
          <pc:docMk/>
          <pc:sldMk cId="3977432049" sldId="273"/>
        </pc:sldMkLst>
      </pc:sldChg>
      <pc:sldChg chg="modNotes">
        <pc:chgData name="Rachael Radick" userId="S::rachael.radick@ednw.org::125914b5-a3fb-448a-b296-f1297bb32460" providerId="AD" clId="Web-{37112440-1907-4294-8FEE-3AC8B9383D3B}" dt="2022-06-26T14:40:07.826" v="33"/>
        <pc:sldMkLst>
          <pc:docMk/>
          <pc:sldMk cId="3638723778" sldId="274"/>
        </pc:sldMkLst>
      </pc:sldChg>
      <pc:sldChg chg="modNotes">
        <pc:chgData name="Rachael Radick" userId="S::rachael.radick@ednw.org::125914b5-a3fb-448a-b296-f1297bb32460" providerId="AD" clId="Web-{37112440-1907-4294-8FEE-3AC8B9383D3B}" dt="2022-06-26T14:40:27.388" v="36"/>
        <pc:sldMkLst>
          <pc:docMk/>
          <pc:sldMk cId="3530601696" sldId="275"/>
        </pc:sldMkLst>
      </pc:sldChg>
      <pc:sldChg chg="modNotes">
        <pc:chgData name="Rachael Radick" userId="S::rachael.radick@ednw.org::125914b5-a3fb-448a-b296-f1297bb32460" providerId="AD" clId="Web-{37112440-1907-4294-8FEE-3AC8B9383D3B}" dt="2022-06-26T14:41:03.544" v="42"/>
        <pc:sldMkLst>
          <pc:docMk/>
          <pc:sldMk cId="2390610301" sldId="276"/>
        </pc:sldMkLst>
      </pc:sldChg>
      <pc:sldChg chg="modNotes">
        <pc:chgData name="Rachael Radick" userId="S::rachael.radick@ednw.org::125914b5-a3fb-448a-b296-f1297bb32460" providerId="AD" clId="Web-{37112440-1907-4294-8FEE-3AC8B9383D3B}" dt="2022-06-26T14:41:32.794" v="50"/>
        <pc:sldMkLst>
          <pc:docMk/>
          <pc:sldMk cId="1471690024" sldId="277"/>
        </pc:sldMkLst>
      </pc:sldChg>
      <pc:sldChg chg="modNotes">
        <pc:chgData name="Rachael Radick" userId="S::rachael.radick@ednw.org::125914b5-a3fb-448a-b296-f1297bb32460" providerId="AD" clId="Web-{37112440-1907-4294-8FEE-3AC8B9383D3B}" dt="2022-06-26T14:41:48.919" v="53"/>
        <pc:sldMkLst>
          <pc:docMk/>
          <pc:sldMk cId="667991421" sldId="278"/>
        </pc:sldMkLst>
      </pc:sldChg>
      <pc:sldChg chg="modNotes">
        <pc:chgData name="Rachael Radick" userId="S::rachael.radick@ednw.org::125914b5-a3fb-448a-b296-f1297bb32460" providerId="AD" clId="Web-{37112440-1907-4294-8FEE-3AC8B9383D3B}" dt="2022-06-26T14:42:08.840" v="56"/>
        <pc:sldMkLst>
          <pc:docMk/>
          <pc:sldMk cId="2178894413" sldId="279"/>
        </pc:sldMkLst>
      </pc:sldChg>
      <pc:sldChg chg="modNotes">
        <pc:chgData name="Rachael Radick" userId="S::rachael.radick@ednw.org::125914b5-a3fb-448a-b296-f1297bb32460" providerId="AD" clId="Web-{37112440-1907-4294-8FEE-3AC8B9383D3B}" dt="2022-06-26T14:43:07.090" v="62"/>
        <pc:sldMkLst>
          <pc:docMk/>
          <pc:sldMk cId="3713584040" sldId="280"/>
        </pc:sldMkLst>
      </pc:sldChg>
      <pc:sldChg chg="modNotes">
        <pc:chgData name="Rachael Radick" userId="S::rachael.radick@ednw.org::125914b5-a3fb-448a-b296-f1297bb32460" providerId="AD" clId="Web-{37112440-1907-4294-8FEE-3AC8B9383D3B}" dt="2022-06-26T14:43:34.855" v="67"/>
        <pc:sldMkLst>
          <pc:docMk/>
          <pc:sldMk cId="1310841302" sldId="281"/>
        </pc:sldMkLst>
      </pc:sldChg>
      <pc:sldChg chg="modNotes">
        <pc:chgData name="Rachael Radick" userId="S::rachael.radick@ednw.org::125914b5-a3fb-448a-b296-f1297bb32460" providerId="AD" clId="Web-{37112440-1907-4294-8FEE-3AC8B9383D3B}" dt="2022-06-26T14:43:49.449" v="69"/>
        <pc:sldMkLst>
          <pc:docMk/>
          <pc:sldMk cId="927505416" sldId="282"/>
        </pc:sldMkLst>
      </pc:sldChg>
      <pc:sldChg chg="modNotes">
        <pc:chgData name="Rachael Radick" userId="S::rachael.radick@ednw.org::125914b5-a3fb-448a-b296-f1297bb32460" providerId="AD" clId="Web-{37112440-1907-4294-8FEE-3AC8B9383D3B}" dt="2022-06-26T14:44:13.292" v="74"/>
        <pc:sldMkLst>
          <pc:docMk/>
          <pc:sldMk cId="3986309313" sldId="283"/>
        </pc:sldMkLst>
      </pc:sldChg>
      <pc:sldChg chg="modNotes">
        <pc:chgData name="Rachael Radick" userId="S::rachael.radick@ednw.org::125914b5-a3fb-448a-b296-f1297bb32460" providerId="AD" clId="Web-{37112440-1907-4294-8FEE-3AC8B9383D3B}" dt="2022-06-26T14:44:52.636" v="80"/>
        <pc:sldMkLst>
          <pc:docMk/>
          <pc:sldMk cId="3124578346" sldId="284"/>
        </pc:sldMkLst>
      </pc:sldChg>
      <pc:sldChg chg="modNotes">
        <pc:chgData name="Rachael Radick" userId="S::rachael.radick@ednw.org::125914b5-a3fb-448a-b296-f1297bb32460" providerId="AD" clId="Web-{37112440-1907-4294-8FEE-3AC8B9383D3B}" dt="2022-06-26T14:45:25.401" v="83"/>
        <pc:sldMkLst>
          <pc:docMk/>
          <pc:sldMk cId="1502154737" sldId="285"/>
        </pc:sldMkLst>
      </pc:sldChg>
      <pc:sldChg chg="modNotes">
        <pc:chgData name="Rachael Radick" userId="S::rachael.radick@ednw.org::125914b5-a3fb-448a-b296-f1297bb32460" providerId="AD" clId="Web-{37112440-1907-4294-8FEE-3AC8B9383D3B}" dt="2022-06-26T14:45:42.729" v="85"/>
        <pc:sldMkLst>
          <pc:docMk/>
          <pc:sldMk cId="2601070128" sldId="286"/>
        </pc:sldMkLst>
      </pc:sldChg>
      <pc:sldChg chg="modNotes">
        <pc:chgData name="Rachael Radick" userId="S::rachael.radick@ednw.org::125914b5-a3fb-448a-b296-f1297bb32460" providerId="AD" clId="Web-{37112440-1907-4294-8FEE-3AC8B9383D3B}" dt="2022-06-26T14:46:12.994" v="88"/>
        <pc:sldMkLst>
          <pc:docMk/>
          <pc:sldMk cId="781746867" sldId="287"/>
        </pc:sldMkLst>
      </pc:sldChg>
      <pc:sldChg chg="modNotes">
        <pc:chgData name="Rachael Radick" userId="S::rachael.radick@ednw.org::125914b5-a3fb-448a-b296-f1297bb32460" providerId="AD" clId="Web-{37112440-1907-4294-8FEE-3AC8B9383D3B}" dt="2022-06-26T14:48:20.696" v="104"/>
        <pc:sldMkLst>
          <pc:docMk/>
          <pc:sldMk cId="750840380" sldId="288"/>
        </pc:sldMkLst>
      </pc:sldChg>
      <pc:sldChg chg="modNotes">
        <pc:chgData name="Rachael Radick" userId="S::rachael.radick@ednw.org::125914b5-a3fb-448a-b296-f1297bb32460" providerId="AD" clId="Web-{37112440-1907-4294-8FEE-3AC8B9383D3B}" dt="2022-06-26T14:46:40.541" v="93"/>
        <pc:sldMkLst>
          <pc:docMk/>
          <pc:sldMk cId="4237900964" sldId="289"/>
        </pc:sldMkLst>
      </pc:sldChg>
      <pc:sldChg chg="modNotes">
        <pc:chgData name="Rachael Radick" userId="S::rachael.radick@ednw.org::125914b5-a3fb-448a-b296-f1297bb32460" providerId="AD" clId="Web-{37112440-1907-4294-8FEE-3AC8B9383D3B}" dt="2022-06-26T14:46:48.009" v="94"/>
        <pc:sldMkLst>
          <pc:docMk/>
          <pc:sldMk cId="2394759867" sldId="290"/>
        </pc:sldMkLst>
      </pc:sldChg>
      <pc:sldChg chg="modNotes">
        <pc:chgData name="Rachael Radick" userId="S::rachael.radick@ednw.org::125914b5-a3fb-448a-b296-f1297bb32460" providerId="AD" clId="Web-{37112440-1907-4294-8FEE-3AC8B9383D3B}" dt="2022-06-26T14:47:05.915" v="100"/>
        <pc:sldMkLst>
          <pc:docMk/>
          <pc:sldMk cId="896410102" sldId="291"/>
        </pc:sldMkLst>
      </pc:sldChg>
    </pc:docChg>
  </pc:docChgLst>
  <pc:docChgLst>
    <pc:chgData name="Bracken Reed" userId="S::bracken.reed@ednw.org::7b3f7b2f-f476-4ceb-8f84-0edb7d0770c3" providerId="AD" clId="Web-{2FB73230-1D24-40A5-B937-A8E51CF39E19}"/>
    <pc:docChg chg="modSld">
      <pc:chgData name="Bracken Reed" userId="S::bracken.reed@ednw.org::7b3f7b2f-f476-4ceb-8f84-0edb7d0770c3" providerId="AD" clId="Web-{2FB73230-1D24-40A5-B937-A8E51CF39E19}" dt="2022-06-24T22:38:58.318" v="2" actId="20577"/>
      <pc:docMkLst>
        <pc:docMk/>
      </pc:docMkLst>
      <pc:sldChg chg="modSp">
        <pc:chgData name="Bracken Reed" userId="S::bracken.reed@ednw.org::7b3f7b2f-f476-4ceb-8f84-0edb7d0770c3" providerId="AD" clId="Web-{2FB73230-1D24-40A5-B937-A8E51CF39E19}" dt="2022-06-24T22:38:58.318" v="2" actId="20577"/>
        <pc:sldMkLst>
          <pc:docMk/>
          <pc:sldMk cId="2832664827" sldId="266"/>
        </pc:sldMkLst>
        <pc:spChg chg="mod">
          <ac:chgData name="Bracken Reed" userId="S::bracken.reed@ednw.org::7b3f7b2f-f476-4ceb-8f84-0edb7d0770c3" providerId="AD" clId="Web-{2FB73230-1D24-40A5-B937-A8E51CF39E19}" dt="2022-06-24T22:38:58.318" v="2" actId="20577"/>
          <ac:spMkLst>
            <pc:docMk/>
            <pc:sldMk cId="2832664827" sldId="266"/>
            <ac:spMk id="13" creationId="{3BDF5534-1EB8-4AC4-A2FC-7A1C483330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8/16/2022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6"/>
    </inkml:context>
    <inkml:brush xml:id="br0">
      <inkml:brushProperty name="width" value="0.35" units="cm"/>
      <inkml:brushProperty name="height" value="0.35" units="cm"/>
      <inkml:brushProperty name="color" value="#FFFFFF"/>
    </inkml:brush>
  </inkml:definitions>
  <inkml:trace contextRef="#ctx0" brushRef="#br0">8652 15068 0 0 0,'5'0'0'0'0,"5"0"0"0"0,6 0 0 0 0,5-8 0 0 0,3-2 0 0 0,2-1 0 0 0,6-4 0 0 0,2-9 0 0 0,-1-8 0 0 0,3-6 0 0 0,6-6 0 0 0,-2-2 0 0 0,2-2 0 0 0,0 9 0 0 0,0 1 0 0 0,-2 0 0 0 0,-4 6 0 0 0,2 1 0 0 0,-3 6 0 0 0,-1-2 0 0 0,2-4 0 0 0,4 5 0 0 0,4-3 0 0 0,0 4 0 0 0,-4-1 0 0 0,0-4 0 0 0,-1 2 0 0 0,-4-2 0 0 0,-3 6 0 0 0,-2 4 0 0 0,-6 0 0 0 0,-4 2 0 0 0,0 5 0 0 0,-3-4 0 0 0,0-6 0 0 0,1 0 0 0 0,3 4 0 0 0,-4-3 0 0 0,2 4 0 0 0,-4-5 0 0 0,1 2 0 0 0,2-2 0 0 0,2 1 0 0 0,-2-3 0 0 0,0 3 0 0 0,2-3 0 0 0,2-5 0 0 0,1-5 0 0 0,2-5 0 0 0,2-3 0 0 0,-1 5 0 0 0,-4 1 0 0 0,-1 0 0 0 0,0 6 0 0 0,-3 0 0 0 0,-1-4 0 0 0,2-2 0 0 0,-2-3 0 0 0,-1 4 0 0 0,-1 1 0 0 0,0 7 0 0 0,-3 0 0 0 0,3 4 0 0 0,-4-1 0 0 0,4-5 0 0 0,1-4 0 0 0,-1-5 0 0 0,2-4 0 0 0,2 5 0 0 0,-2 2 0 0 0,-5-1 0 0 0,1 6 0 0 0,-2 0 0 0 0,-3-4 0 0 0,2-2 0 0 0,4-3 0 0 0,4-3 0 0 0,-2-10 0 0 0,2-4 0 0 0,1-7 0 0 0,4-2 0 0 0,-4 2 0 0 0,0 5 0 0 0,1-4 0 0 0,-2 2 0 0 0,0 2 0 0 0,1 3 0 0 0,2 4 0 0 0,-2 3 0 0 0,-1 1 0 0 0,-2 2 0 0 0,0 0 0 0 0,-3-1 0 0 0,1 1 0 0 0,-2 1 0 0 0,2-1 0 0 0,-2 0 0 0 0,-2-2 0 0 0,0 2 0 0 0,0 0 0 0 0,-3-1 0 0 0,-1 0 0 0 0,1 1 0 0 0,1-1 0 0 0,-2 0 0 0 0,3 0 0 0 0,0 0 0 0 0,-2 1 0 0 0,-2-1 0 0 0,-1 0 0 0 0,-2 1 0 0 0,3 0 0 0 0,1-2 0 0 0,-1 2 0 0 0,0-8 0 0 0,-3-3 0 0 0,0 0 0 0 0,-1 2 0 0 0,4 3 0 0 0,0 1 0 0 0,1 4 0 0 0,-2-1 0 0 0,0 1 0 0 0,-2 1 0 0 0,-2-1 0 0 0,1 1 0 0 0,-1-1 0 0 0,-1 1 0 0 0,1 0 0 0 0,0-1 0 0 0,0 1 0 0 0,0-1 0 0 0,0 0 0 0 0,0 1 0 0 0,0-1 0 0 0,0 1 0 0 0,0-1 0 0 0,0 0 0 0 0,0 1 0 0 0,0-9 0 0 0,0-10 0 0 0,0-2 0 0 0,0 2 0 0 0,0-3 0 0 0,0-6 0 0 0,0 0 0 0 0,0 7 0 0 0,0 6 0 0 0,0 4 0 0 0,0 6 0 0 0,0-5 0 0 0,0-1 0 0 0,0 1 0 0 0,0 2 0 0 0,0 3 0 0 0,0 3 0 0 0,0-1 0 0 0,0 2 0 0 0,0 1 0 0 0,0-1 0 0 0,0 1 0 0 0,0 0 0 0 0,0 0 0 0 0,0-1 0 0 0,0 1 0 0 0,0 0 0 0 0,0-9 0 0 0,0-3 0 0 0,0 1 0 0 0,0 3 0 0 0,0 2 0 0 0,0 1 0 0 0,0 3 0 0 0,0 0 0 0 0,0 2 0 0 0,-5 0 0 0 0,-1-1 0 0 0,0 1 0 0 0,2 0 0 0 0,-4 8 0 0 0,0 2 0 0 0,1-1 0 0 0,2-1 0 0 0,-3 4 0 0 0,0 2 0 0 0,2-3 0 0 0,-4-2 0 0 0,1-4 0 0 0,-3 6 0 0 0,-3 0 0 0 0,-5-3 0 0 0,-2 7 0 0 0,-3 1 0 0 0,-2 5 0 0 0,5-2 0 0 0,1 4 0 0 0,-1 7 0 0 0,5-4 0 0 0,3-4 0 0 0,5-7 0 0 0,0-6 0 0 0,1-5 0 0 0,2-3 0 0 0,6 6 0 0 0,4 2 0 0 0,1-1 0 0 0,-5 15 0 0 0,-7 18 0 0 0,-3 18 0 0 0,1 14 0 0 0,3 13 0 0 0,0 5 0 0 0,-2-5 0 0 0,1 1 0 0 0,-4-1 0 0 0,1 2 0 0 0,1 1 0 0 0,-2-8 0 0 0,1 1 0 0 0,2 0 0 0 0,-2-5 0 0 0,1-1 0 0 0,2 5 0 0 0,-3-6 0 0 0,1 1 0 0 0,1 2 0 0 0,-1-3 0 0 0,0 1 0 0 0,5-5 0 0 0,10-5 0 0 0,7-8 0 0 0,6-14 0 0 0,4-4 0 0 0,3-12 0 0 0,2-1 0 0 0,0 2 0 0 0,-1 4 0 0 0,2-4 0 0 0,-2 1 0 0 0,0-3 0 0 0,0-1 0 0 0,-1-3 0 0 0,1 1 0 0 0,0-2 0 0 0,-1-1 0 0 0,0 1 0 0 0,0 1 0 0 0,1-1 0 0 0,0 2 0 0 0,-1-4 0 0 0,-4-4 0 0 0,-11 4 0 0 0,-11 4 0 0 0,-10 7 0 0 0,-4-1 0 0 0,-4 1 0 0 0,-3 3 0 0 0,-3 4 0 0 0,-1 3 0 0 0,-2 3 0 0 0,0 1 0 0 0,0 1 0 0 0,4-7 0 0 0,2-4 0 0 0,0 2 0 0 0,-1 2 0 0 0,-2 2 0 0 0,0 1 0 0 0,3-5 0 0 0,6-3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7"/>
    </inkml:context>
    <inkml:brush xml:id="br0">
      <inkml:brushProperty name="width" value="0.35" units="cm"/>
      <inkml:brushProperty name="height" value="0.35" units="cm"/>
      <inkml:brushProperty name="color" value="#FFFFFF"/>
    </inkml:brush>
  </inkml:definitions>
  <inkml:trace contextRef="#ctx0" brushRef="#br0">2639 14942 0 0 0,'-1'0'0'0'0,"-2"0"0"0"0,-2 0 0 0 0,-1 0 0 0 0,-2 0 0 0 0,-2-8 0 0 0,-4-10 0 0 0,1-11 0 0 0,-3-6 0 0 0,1 1 0 0 0,0-1 0 0 0,-2-2 0 0 0,0-3 0 0 0,0-1 0 0 0,2 5 0 0 0,1 2 0 0 0,1 5 0 0 0,2 1 0 0 0,1-3 0 0 0,1 5 0 0 0,2-2 0 0 0,-1 3 0 0 0,1 0 0 0 0,0 2 0 0 0,-1 0 0 0 0,1 1 0 0 0,1-2 0 0 0,0 3 0 0 0,0 5 0 0 0,1-3 0 0 0,0 2 0 0 0,0-4 0 0 0,-1-6 0 0 0,0 2 0 0 0,-1-2 0 0 0,1-6 0 0 0,0 4 0 0 0,1-1 0 0 0,0 4 0 0 0,1-1 0 0 0,0 4 0 0 0,1-1 0 0 0,-1 3 0 0 0,-1-3 0 0 0,1-6 0 0 0,-1 4 0 0 0,0-2 0 0 0,-1-5 0 0 0,1-3 0 0 0,-2-5 0 0 0,1-2 0 0 0,0-2 0 0 0,-1 0 0 0 0,0-1 0 0 0,1-1 0 0 0,0 1 0 0 0,0-1 0 0 0,0 1 0 0 0,-1 0 0 0 0,0 0 0 0 0,0 1 0 0 0,-1-1 0 0 0,1 1 0 0 0,-1-1 0 0 0,0 1 0 0 0,1 0 0 0 0,-1-2 0 0 0,1 2 0 0 0,-1 0 0 0 0,0-2 0 0 0,1 2 0 0 0,-1-1 0 0 0,1 0 0 0 0,-1 1 0 0 0,1 0 0 0 0,-1-1 0 0 0,0 0 0 0 0,1 1 0 0 0,-2 0 0 0 0,0-2 0 0 0,0 2 0 0 0,0 0 0 0 0,0-2 0 0 0,1 2 0 0 0,1-1 0 0 0,1 0 0 0 0,1 2 0 0 0,-2-2 0 0 0,2 0 0 0 0,0-8 0 0 0,1-1 0 0 0,-1 7 0 0 0,2-3 0 0 0,-1-1 0 0 0,0 1 0 0 0,1 1 0 0 0,0 3 0 0 0,1-1 0 0 0,0 1 0 0 0,0-6 0 0 0,1-4 0 0 0,0 2 0 0 0,-1 2 0 0 0,0 2 0 0 0,1 2 0 0 0,0 1 0 0 0,-1 3 0 0 0,0-1 0 0 0,1-7 0 0 0,-2 6 0 0 0,1 1 0 0 0,0 3 0 0 0,-1-8 0 0 0,0-2 0 0 0,1-2 0 0 0,-1 3 0 0 0,0 1 0 0 0,1 4 0 0 0,1-1 0 0 0,-2 1 0 0 0,1 2 0 0 0,0 0 0 0 0,1-1 0 0 0,-1 1 0 0 0,0 0 0 0 0,0-2 0 0 0,1 2 0 0 0,0 0 0 0 0,0-1 0 0 0,1 1 0 0 0,0-1 0 0 0,0 1 0 0 0,0-8 0 0 0,0-4 0 0 0,0 2 0 0 0,0-7 0 0 0,0 1 0 0 0,0-6 0 0 0,0 1 0 0 0,0-3 0 0 0,0 1 0 0 0,0 6 0 0 0,-1 4 0 0 0,-1 6 0 0 0,1 2 0 0 0,-1 4 0 0 0,1 0 0 0 0,1 2 0 0 0,0 0 0 0 0,0-2 0 0 0,0 2 0 0 0,0-1 0 0 0,0-1 0 0 0,0 1 0 0 0,0-1 0 0 0,0 0 0 0 0,-1 9 0 0 0,-1 1 0 0 0,0 0 0 0 0,1-2 0 0 0,0-1 0 0 0,0-3 0 0 0,1-2 0 0 0,1-1 0 0 0,1-1 0 0 0,0 0 0 0 0,0 1 0 0 0,1-2 0 0 0,-1 1 0 0 0,0 0 0 0 0,-1 0 0 0 0,0 1 0 0 0,-1 0 0 0 0,0-1 0 0 0,0 0 0 0 0,0 1 0 0 0,0-2 0 0 0,0 2 0 0 0,-1 0 0 0 0,1-1 0 0 0,0 0 0 0 0,0 1 0 0 0,0-1 0 0 0,2 9 0 0 0,-1 2 0 0 0,1-2 0 0 0,1 0 0 0 0,-1-3 0 0 0,2 5 0 0 0,-1 2 0 0 0,0 6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8"/>
    </inkml:context>
    <inkml:brush xml:id="br0">
      <inkml:brushProperty name="width" value="0.35" units="cm"/>
      <inkml:brushProperty name="height" value="0.35" units="cm"/>
      <inkml:brushProperty name="color" value="#FFFFFF"/>
    </inkml:brush>
  </inkml:definitions>
  <inkml:trace contextRef="#ctx0" brushRef="#br0">1734 7375 0 0 0,'7'0'0'0'0,"9"0"0"0"0,8 0 0 0 0,9 0 0 0 0,4 0 0 0 0,3 0 0 0 0,9 0 0 0 0,2 0 0 0 0,8 0 0 0 0,-1 0 0 0 0,-2 0 0 0 0,-5 0 0 0 0,-3 0 0 0 0,-4 0 0 0 0,-2 0 0 0 0,0 0 0 0 0,-2 0 0 0 0,-1 0 0 0 0,2 0 0 0 0,-1 0 0 0 0,0 0 0 0 0,0 0 0 0 0,1 0 0 0 0,0 0 0 0 0,-15 0 0 0 0,-10-7 0 0 0,-16-2 0 0 0,-14 1 0 0 0,-6-7 0 0 0,-6 1 0 0 0,-4-5 0 0 0,-5-6 0 0 0,-4-6 0 0 0,-2-4 0 0 0,0-4 0 0 0,-1-1 0 0 0,0-2 0 0 0,1 8 0 0 0,6 0 0 0 0,3 9 0 0 0,7-1 0 0 0,1 5 0 0 0,-4 7 0 0 0,5-2 0 0 0,-2 2 0 0 0,-2-5 0 0 0,-5 3 0 0 0,3-4 0 0 0,0 2 0 0 0,-1 3 0 0 0,3-2 0 0 0,-1 9 0 0 0,6 12 0 0 0,-1 6 0 0 0,3 8 0 0 0,6 8 0 0 0,3 6 0 0 0,-1-1 0 0 0,0-1 0 0 0,3 4 0 0 0,3 1 0 0 0,-5-5 0 0 0,-1 0 0 0 0,-4 1 0 0 0,0 3 0 0 0,-5 2 0 0 0,-5-4 0 0 0,2-2 0 0 0,-2-6 0 0 0,-3 2 0 0 0,-5 1 0 0 0,12-10 0 0 0,16-7 0 0 0,15-7 0 0 0,14-3 0 0 0,10-1 0 0 0,6-1 0 0 0,3-1 0 0 0,-5-6 0 0 0,-2-1 0 0 0,-1 0 0 0 0,2 3 0 0 0,1 2 0 0 0,1 2 0 0 0,2 1 0 0 0,0 2 0 0 0,0 0 0 0 0,-5-7 0 0 0,-4-1 0 0 0,1-1 0 0 0,2 2 0 0 0,2 2 0 0 0,-12 2 0 0 0,-18 1 0 0 0,-15 2 0 0 0,-7-7 0 0 0,-8-2 0 0 0,-7 1 0 0 0,3-6 0 0 0,-2 0 0 0 0,5-5 0 0 0,-1 1 0 0 0,5-3 0 0 0,5-6 0 0 0,6 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9"/>
    </inkml:context>
    <inkml:brush xml:id="br0">
      <inkml:brushProperty name="width" value="0.35" units="cm"/>
      <inkml:brushProperty name="height" value="0.35" units="cm"/>
      <inkml:brushProperty name="color" value="#FFFFFF"/>
    </inkml:brush>
  </inkml:definitions>
  <inkml:trace contextRef="#ctx0" brushRef="#br0">6471 13653 0 0 0,'0'-7'0'0'0,"0"-9"0"0"0,0-16 0 0 0,0-15 0 0 0,0-8 0 0 0,0-7 0 0 0,0-8 0 0 0,0 3 0 0 0,6-3 0 0 0,3 5 0 0 0,0 5 0 0 0,4 8 0 0 0,1 4 0 0 0,-2 5 0 0 0,3-5 0 0 0,0-1 0 0 0,-3 1 0 0 0,3 2 0 0 0,-1-5 0 0 0,-3-1 0 0 0,4 2 0 0 0,-1 3 0 0 0,-3 1 0 0 0,-3 3 0 0 0,-3 2 0 0 0,5 0 0 0 0,0-6 0 0 0,-1-2 0 0 0,3-6 0 0 0,1-8 0 0 0,-1 0 0 0 0,-4-3 0 0 0,4-4 0 0 0,0 3 0 0 0,-2 6 0 0 0,-3 7 0 0 0,-2 5 0 0 0,-3 5 0 0 0,-1 2 0 0 0,-1 2 0 0 0,0 1 0 0 0,6 0 0 0 0,3 0 0 0 0,-2-8 0 0 0,0-2 0 0 0,-2 1 0 0 0,-2 1 0 0 0,-2 1 0 0 0,0 3 0 0 0,-1 1 0 0 0,0 1 0 0 0,-1 1 0 0 0,1-1 0 0 0,0 2 0 0 0,0-1 0 0 0,-1-1 0 0 0,1 0 0 0 0,0 1 0 0 0,0 0 0 0 0,0 0 0 0 0,0-1 0 0 0,0 1 0 0 0,0 0 0 0 0,0-1 0 0 0,0 1 0 0 0,0 0 0 0 0,0-1 0 0 0,0 1 0 0 0,0 0 0 0 0,0 0 0 0 0,0-1 0 0 0,0 1 0 0 0,0 0 0 0 0,0-1 0 0 0,0 1 0 0 0,0 0 0 0 0,-6-8 0 0 0,-4-1 0 0 0,3 0 0 0 0,0 2 0 0 0,2 1 0 0 0,-5 2 0 0 0,-1 2 0 0 0,2 1 0 0 0,2 1 0 0 0,-5 0 0 0 0,0 0 0 0 0,2 0 0 0 0,-4 0 0 0 0,1 0 0 0 0,-5 0 0 0 0,1-1 0 0 0,3 1 0 0 0,4 0 0 0 0,4-1 0 0 0,-4 1 0 0 0,-1 0 0 0 0,4-1 0 0 0,-7 1 0 0 0,1 0 0 0 0,2-1 0 0 0,3 1 0 0 0,3 0 0 0 0,2-1 0 0 0,2 1 0 0 0,0 0 0 0 0,2-1 0 0 0,-1 0 0 0 0,-6 1 0 0 0,-2 0 0 0 0,-1-1 0 0 0,2 1 0 0 0,3 0 0 0 0,0-1 0 0 0,3 1 0 0 0,0 0 0 0 0,1-1 0 0 0,0 1 0 0 0,1 0 0 0 0,-8 6 0 0 0,-1 3 0 0 0,0-1 0 0 0,1-1 0 0 0,9 5 0 0 0,4-1 0 0 0,7 0 0 0 0,2-4 0 0 0,-1-2 0 0 0,3-3 0 0 0,-1-1 0 0 0,-3-1 0 0 0,-4-1 0 0 0,-3 0 0 0 0,-3 1 0 0 0,-2-1 0 0 0,-8 7 0 0 0,-3 2 0 0 0,1 0 0 0 0,1-1 0 0 0,3-3 0 0 0,1-1 0 0 0,2-2 0 0 0,-6 7 0 0 0,-8 7 0 0 0,-8 9 0 0 0,1 14 0 0 0,-4 7 0 0 0,-4 10 0 0 0,-2 2 0 0 0,-4-2 0 0 0,5 4 0 0 0,2-2 0 0 0,-2 3 0 0 0,-2-1 0 0 0,-1-5 0 0 0,-3 3 0 0 0,-1-2 0 0 0,0-3 0 0 0,12-4 0 0 0,18-3 0 0 0,18-3 0 0 0,14-1 0 0 0,8 6 0 0 0,8 1 0 0 0,4 0 0 0 0,6-2 0 0 0,4-1 0 0 0,-2-2 0 0 0,-1-2 0 0 0,-5 0 0 0 0,0-1 0 0 0,-4-1 0 0 0,0 1 0 0 0,-1 0 0 0 0,-1-1 0 0 0,1 1 0 0 0,-1 0 0 0 0,1 0 0 0 0,0 0 0 0 0,-1 0 0 0 0,1 0 0 0 0,0 0 0 0 0,0 0 0 0 0,0 0 0 0 0,-1 0 0 0 0,-12 0 0 0 0,-19 0 0 0 0,-10-7 0 0 0,-12-9 0 0 0,-10-9 0 0 0,-7 1 0 0 0,0-4 0 0 0,0 4 0 0 0,5-1 0 0 0,-1 3 0 0 0,-1 6 0 0 0,3-1 0 0 0,0 2 0 0 0,3-4 0 0 0,-1 3 0 0 0,-3-4 0 0 0,-4-5 0 0 0,3-6 0 0 0,-1-3 0 0 0,4-4 0 0 0,1 6 0 0 0,3 0 0 0 0,-2 6 0 0 0,-4 8 0 0 0,-4 6 0 0 0,3 13 0 0 0,6 12 0 0 0,7 12 0 0 0,-2 1 0 0 0,3 3 0 0 0,-3-4 0 0 0,0 2 0 0 0,3 2 0 0 0,-2-3 0 0 0,-7 0 0 0 0,2 3 0 0 0,-3-4 0 0 0,2 2 0 0 0,-2-5 0 0 0,-4 1 0 0 0,-3-3 0 0 0,2 1 0 0 0,-1-2 0 0 0,5-12 0 0 0,8-6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53:08.618"/>
    </inkml:context>
    <inkml:brush xml:id="br0">
      <inkml:brushProperty name="width" value="0.35" units="cm"/>
      <inkml:brushProperty name="height" value="0.35" units="cm"/>
      <inkml:brushProperty name="color" value="#FFFFFF"/>
    </inkml:brush>
  </inkml:definitions>
  <inkml:trace contextRef="#ctx0" brushRef="#br0">1058 4228 0 0 0,'0'-6'0'0'0,"7"-4"0"0"0,2-5 0 0 0,0-8 0 0 0,5 1 0 0 0,0-4 0 0 0,-2-3 0 0 0,3-5 0 0 0,7-1 0 0 0,6-4 0 0 0,5-7 0 0 0,-3-3 0 0 0,0 0 0 0 0,2 8 0 0 0,-4 4 0 0 0,-1 9 0 0 0,3 2 0 0 0,-5-1 0 0 0,2 3 0 0 0,1 1 0 0 0,4 2 0 0 0,-3-1 0 0 0,-1 3 0 0 0,3 5 0 0 0,3-1 0 0 0,2-7 0 0 0,2 2 0 0 0,-6-4 0 0 0,-1 4 0 0 0,1 4 0 0 0,-5-1 0 0 0,0 2 0 0 0,2-4 0 0 0,3 2 0 0 0,3 4 0 0 0,-5-4 0 0 0,0 4 0 0 0,1 1 0 0 0,-4-3 0 0 0,0 1 0 0 0,2 3 0 0 0,3 3 0 0 0,3 3 0 0 0,-4-4 0 0 0,-1-1 0 0 0,8 1 0 0 0,5 4 0 0 0,1 0 0 0 0,1 3 0 0 0,-1 1 0 0 0,0 0 0 0 0,-2 2 0 0 0,-1-1 0 0 0,0 1 0 0 0,-1-1 0 0 0,1 0 0 0 0,0 0 0 0 0,-1 1 0 0 0,-7 5 0 0 0,-2 3 0 0 0,1-1 0 0 0,1 6 0 0 0,2 7 0 0 0,2 0 0 0 0,2 3 0 0 0,1-3 0 0 0,-7 2 0 0 0,-1-2 0 0 0,0 2 0 0 0,-5 2 0 0 0,-1-1 0 0 0,3-6 0 0 0,3 2 0 0 0,2 4 0 0 0,4 3 0 0 0,1-1 0 0 0,1 1 0 0 0,0-3 0 0 0,-6-1 0 0 0,-2-3 0 0 0,0 2 0 0 0,2-3 0 0 0,-5 3 0 0 0,-1-5 0 0 0,-5 4 0 0 0,1-2 0 0 0,2-5 0 0 0,-2 3 0 0 0,1-2 0 0 0,3 2 0 0 0,4 7 0 0 0,4-2 0 0 0,2 3 0 0 0,1-4 0 0 0,-5 3 0 0 0,-2-4 0 0 0,0 2 0 0 0,2-3 0 0 0,-5 2 0 0 0,-1-3 0 0 0,3-3 0 0 0,-5 1 0 0 0,0-1 0 0 0,3-3 0 0 0,-4 2 0 0 0,1-1 0 0 0,3-2 0 0 0,3-3 0 0 0,3-4 0 0 0,-4 6 0 0 0,-1 0 0 0 0,1-1 0 0 0,3-3 0 0 0,2-2 0 0 0,2-1 0 0 0,1-2 0 0 0,1-1 0 0 0,1 0 0 0 0,0 0 0 0 0,-1-7 0 0 0,1-3 0 0 0,0 1 0 0 0,-1-5 0 0 0,2 0 0 0 0,-2-4 0 0 0,0 0 0 0 0,-6-3 0 0 0,-3 2 0 0 0,0-3 0 0 0,3 3 0 0 0,-6-2 0 0 0,0-5 0 0 0,2 2 0 0 0,-4-2 0 0 0,0 5 0 0 0,-4-2 0 0 0,1 3 0 0 0,-3-2 0 0 0,1-3 0 0 0,-2-5 0 0 0,2-5 0 0 0,4-1 0 0 0,5-3 0 0 0,-2-2 0 0 0,0 8 0 0 0,-4 1 0 0 0,0 0 0 0 0,4 6 0 0 0,3-1 0 0 0,-3-2 0 0 0,0-3 0 0 0,2-1 0 0 0,3-5 0 0 0,3-1 0 0 0,2 0 0 0 0,1 6 0 0 0,2 1 0 0 0,-1 8 0 0 0,1-1 0 0 0,0 5 0 0 0,1 5 0 0 0,-2 6 0 0 0,1 4 0 0 0,-1 3 0 0 0,1-4 0 0 0,-1-2 0 0 0,7 0 0 0 0,3 2 0 0 0,-1 2 0 0 0,-2 2 0 0 0,5 0 0 0 0,1 2 0 0 0,-3 0 0 0 0,-2 0 0 0 0,4 1 0 0 0,1-1 0 0 0,-3 0 0 0 0,-2 0 0 0 0,-3 1 0 0 0,4-1 0 0 0,2 0 0 0 0,-2 0 0 0 0,-2 0 0 0 0,-2 0 0 0 0,-1 0 0 0 0,4 0 0 0 0,2 6 0 0 0,-1 4 0 0 0,-2-2 0 0 0,-3-2 0 0 0,0 6 0 0 0,-3 0 0 0 0,0 5 0 0 0,-1 7 0 0 0,0-1 0 0 0,-7 1 0 0 0,-2-1 0 0 0,0 1 0 0 0,2-4 0 0 0,-4 2 0 0 0,-1-3 0 0 0,2 2 0 0 0,-4 5 0 0 0,0-3 0 0 0,3 2 0 0 0,3-4 0 0 0,3 3 0 0 0,-5 3 0 0 0,1 2 0 0 0,0-1 0 0 0,3 1 0 0 0,2 1 0 0 0,2 3 0 0 0,1 2 0 0 0,1-3 0 0 0,-6-3 0 0 0,-2-4 0 0 0,0-1 0 0 0,2 3 0 0 0,2-4 0 0 0,-6 2 0 0 0,0-3 0 0 0,1 0 0 0 0,2 4 0 0 0,3-2 0 0 0,-6 1 0 0 0,0-4 0 0 0,-5 2 0 0 0,-1-4 0 0 0,3 3 0 0 0,4 4 0 0 0,3-3 0 0 0,-4 2 0 0 0,0-4 0 0 0,1-4 0 0 0,3 0 0 0 0,2-1 0 0 0,2-5 0 0 0,1-4 0 0 0,-6 4 0 0 0,-1 1 0 0 0,0-3 0 0 0,2-2 0 0 0,1-3 0 0 0,3-2 0 0 0,1-1 0 0 0,0-1 0 0 0,2 0 0 0 0,0-1 0 0 0,0 1 0 0 0,0 0 0 0 0,-1-1 0 0 0,1 1 0 0 0,-1 0 0 0 0,1 0 0 0 0,-1 0 0 0 0,0 0 0 0 0,1-7 0 0 0,-1-2 0 0 0,0-6 0 0 0,1-2 0 0 0,-1-2 0 0 0,0-7 0 0 0,0 1 0 0 0,1-1 0 0 0,-8-3 0 0 0,-2-4 0 0 0,1 4 0 0 0,-5 1 0 0 0,-1 4 0 0 0,2-1 0 0 0,-3-2 0 0 0,1-3 0 0 0,2-4 0 0 0,4-3 0 0 0,-4-1 0 0 0,1-2 0 0 0,-5 0 0 0 0,0-1 0 0 0,3 0 0 0 0,4 1 0 0 0,-3-1 0 0 0,0 2 0 0 0,2 5 0 0 0,-3 3 0 0 0,0-1 0 0 0,2 7 0 0 0,3-1 0 0 0,3-3 0 0 0,3-2 0 0 0,1-3 0 0 0,1 3 0 0 0,1 2 0 0 0,0 5 0 0 0,0 0 0 0 0,0 3 0 0 0,-1-1 0 0 0,1 5 0 0 0,-1-4 0 0 0,1 3 0 0 0,-1 4 0 0 0,-6-3 0 0 0,-3 3 0 0 0,0 2 0 0 0,3 5 0 0 0,-6-4 0 0 0,0 0 0 0 0,2 1 0 0 0,3 3 0 0 0,2 3 0 0 0,3 1 0 0 0,1 2 0 0 0,1 1 0 0 0,1 1 0 0 0,0-1 0 0 0,0 1 0 0 0,0-1 0 0 0,-1 0 0 0 0,1 1 0 0 0,-1-1 0 0 0,1 0 0 0 0,-1 7 0 0 0,0 2 0 0 0,1-1 0 0 0,-8 6 0 0 0,-2-1 0 0 0,1 6 0 0 0,1-1 0 0 0,-4 3 0 0 0,-1-2 0 0 0,2 3 0 0 0,2 3 0 0 0,4 6 0 0 0,1-3 0 0 0,-4 0 0 0 0,-3-4 0 0 0,-4 0 0 0 0,-2 4 0 0 0,3-5 0 0 0,-3 2 0 0 0,1 4 0 0 0,3 3 0 0 0,-3 2 0 0 0,1-3 0 0 0,-4-1 0 0 0,-6 1 0 0 0,2-4 0 0 0,-3 0 0 0 0,3 2 0 0 0,0 2 0 0 0,-5 4 0 0 0,3 3 0 0 0,-1 0 0 0 0,3-5 0 0 0,-1-2 0 0 0,-3 1 0 0 0,2-5 0 0 0,-1 0 0 0 0,4-6 0 0 0,5 1 0 0 0,5-2 0 0 0,-1 1 0 0 0,0-3 0 0 0,3-4 0 0 0,3-5 0 0 0,2-4 0 0 0,2-2 0 0 0,2-3 0 0 0,0 0 0 0 0,1-1 0 0 0,-7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53:08.619"/>
    </inkml:context>
    <inkml:brush xml:id="br0">
      <inkml:brushProperty name="width" value="0.35" units="cm"/>
      <inkml:brushProperty name="height" value="0.35" units="cm"/>
      <inkml:brushProperty name="color" value="#FFFFFF"/>
    </inkml:brush>
  </inkml:definitions>
  <inkml:trace contextRef="#ctx0" brushRef="#br0">9253 3519 0 0 0,'6'0'0'0'0,"10"7"0"0"0,10 2 0 0 0,-1 6 0 0 0,2 1 0 0 0,-2 4 0 0 0,1-1 0 0 0,-5 3 0 0 0,2-3 0 0 0,-3 4 0 0 0,1-5 0 0 0,-1 4 0 0 0,1-3 0 0 0,-2 2 0 0 0,-12 5 0 0 0,-13-3 0 0 0,-13-5 0 0 0,-11-6 0 0 0,-6 3 0 0 0,-4-2 0 0 0,-3-3 0 0 0,0-3 0 0 0,0-4 0 0 0,0-1 0 0 0,1-1 0 0 0,8 5 0 0 0,1 3 0 0 0,8 6 0 0 0,1 0 0 0 0,4 4 0 0 0,5 7 0 0 0,-1-1 0 0 0,-5 0 0 0 0,-5-3 0 0 0,-6 2 0 0 0,-5-4 0 0 0,5-5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53:08.620"/>
    </inkml:context>
    <inkml:brush xml:id="br0">
      <inkml:brushProperty name="width" value="0.35" units="cm"/>
      <inkml:brushProperty name="height" value="0.35" units="cm"/>
      <inkml:brushProperty name="color" value="#FFFFFF"/>
    </inkml:brush>
  </inkml:definitions>
  <inkml:trace contextRef="#ctx0" brushRef="#br0">1244 3372 0 0 0,'0'7'0'0'0,"6"2"0"0"0,4 6 0 0 0,5 1 0 0 0,1 5 0 0 0,5 5 0 0 0,5 6 0 0 0,5 4 0 0 0,5 2 0 0 0,2 2 0 0 0,2 2 0 0 0,1-7 0 0 0,-6-3 0 0 0,-3-6 0 0 0,-7 0 0 0 0,0-6 0 0 0,-5 1 0 0 0,2-3 0 0 0,3 3 0 0 0,4-3 0 0 0,-2 2 0 0 0,1 7 0 0 0,2-4 0 0 0,-3 2 0 0 0,-1-3 0 0 0,-3 2 0 0 0,0-3 0 0 0,4-6 0 0 0,-3 2 0 0 0,1-3 0 0 0,-3 5 0 0 0,1-3 0 0 0,3-2 0 0 0,-2 2 0 0 0,1-2 0 0 0,4-1 0 0 0,3-5 0 0 0,-3 4 0 0 0,0-1 0 0 0,1-1 0 0 0,4-3 0 0 0,2-3 0 0 0,2-1 0 0 0,1-2 0 0 0,1-1 0 0 0,1-1 0 0 0,0 1 0 0 0,-1-1 0 0 0,1 1 0 0 0,-7-7 0 0 0,-3-2 0 0 0,1 0 0 0 0,1-5 0 0 0,3 0 0 0 0,1 1 0 0 0,2-3 0 0 0,0 2 0 0 0,2-5 0 0 0,-1 2 0 0 0,1 3 0 0 0,-1-3 0 0 0,1 2 0 0 0,0-4 0 0 0,-1 1 0 0 0,1-2 0 0 0,-8-6 0 0 0,-2 2 0 0 0,-6-1 0 0 0,0 2 0 0 0,2-1 0 0 0,3-3 0 0 0,4 3 0 0 0,-5-2 0 0 0,1-3 0 0 0,1 3 0 0 0,3 0 0 0 0,2-3 0 0 0,2-4 0 0 0,1-3 0 0 0,1 5 0 0 0,-6 1 0 0 0,-2-2 0 0 0,0 5 0 0 0,-6-1 0 0 0,1-1 0 0 0,2 4 0 0 0,-4-1 0 0 0,0 4 0 0 0,-3-2 0 0 0,1 4 0 0 0,3-1 0 0 0,5 2 0 0 0,-4-2 0 0 0,1 3 0 0 0,3-5 0 0 0,9 5 0 0 0,5-4 0 0 0,2 4 0 0 0,-1 3 0 0 0,-1-2 0 0 0,-1 3 0 0 0,5 2 0 0 0,2 4 0 0 0,-1 3 0 0 0,-3 2 0 0 0,-2 2 0 0 0,-2 2 0 0 0,-1-1 0 0 0,-1 1 0 0 0,-1 1 0 0 0,0-2 0 0 0,0 0 0 0 0,-1 7 0 0 0,8 3 0 0 0,3 5 0 0 0,-2 1 0 0 0,0-2 0 0 0,-3 3 0 0 0,-2 6 0 0 0,-1-2 0 0 0,-1 4 0 0 0,0-3 0 0 0,-8 1 0 0 0,-2-3 0 0 0,0-5 0 0 0,-5 3 0 0 0,0-3 0 0 0,-4 4 0 0 0,0-2 0 0 0,-3 3 0 0 0,-5 5 0 0 0,3-2 0 0 0,-3 3 0 0 0,4-3 0 0 0,-1 1 0 0 0,-4 3 0 0 0,3 4 0 0 0,-1 3 0 0 0,3-2 0 0 0,-1-2 0 0 0,-3 2 0 0 0,-5 2 0 0 0,4-4 0 0 0,-1-1 0 0 0,5-5 0 0 0,6 0 0 0 0,6 3 0 0 0,5-3 0 0 0,-4 1 0 0 0,1 4 0 0 0,1-4 0 0 0,3 1 0 0 0,2-3 0 0 0,-6 0 0 0 0,-1-3 0 0 0,2-5 0 0 0,1 1 0 0 0,3-1 0 0 0,9 3 0 0 0,3-1 0 0 0,0-3 0 0 0,7 2 0 0 0,-1-1 0 0 0,-1-4 0 0 0,-4 4 0 0 0,-2-1 0 0 0,-4-3 0 0 0,-1 4 0 0 0,-1-1 0 0 0,-1-3 0 0 0,-1-2 0 0 0,1-4 0 0 0,0-2 0 0 0,0-2 0 0 0,0-1 0 0 0,0-1 0 0 0,0 1 0 0 0,1-1 0 0 0,-1 1 0 0 0,0-1 0 0 0,1 1 0 0 0,-1-7 0 0 0,0-3 0 0 0,1-6 0 0 0,-1-6 0 0 0,0-8 0 0 0,0-5 0 0 0,9-4 0 0 0,-7-2 0 0 0,-2 0 0 0 0,-1-2 0 0 0,-8 2 0 0 0,-1-1 0 0 0,0 8 0 0 0,-5 1 0 0 0,1 1 0 0 0,2-1 0 0 0,-3-2 0 0 0,0 3 0 0 0,4 3 0 0 0,-4-2 0 0 0,1 5 0 0 0,3-1 0 0 0,-4-3 0 0 0,2 5 0 0 0,2-1 0 0 0,3 4 0 0 0,3-1 0 0 0,3 3 0 0 0,8-2 0 0 0,4 4 0 0 0,-1 3 0 0 0,-1 6 0 0 0,-2 3 0 0 0,-2 4 0 0 0,-2 1 0 0 0,6 1 0 0 0,2 1 0 0 0,-1-7 0 0 0,-2-2 0 0 0,-3 0 0 0 0,0 1 0 0 0,-3 3 0 0 0,0 1 0 0 0,-1 1 0 0 0,0 1 0 0 0,0 1 0 0 0,0 0 0 0 0,0 1 0 0 0,0-1 0 0 0,1 0 0 0 0,-1 8 0 0 0,0 1 0 0 0,0 6 0 0 0,1 2 0 0 0,-1 3 0 0 0,-6 6 0 0 0,-3 0 0 0 0,0 0 0 0 0,3 3 0 0 0,1 5 0 0 0,-5 2 0 0 0,0-4 0 0 0,-6-1 0 0 0,0-6 0 0 0,-4-1 0 0 0,-5 4 0 0 0,1 4 0 0 0,5 2 0 0 0,6 3 0 0 0,-2 2 0 0 0,2 2 0 0 0,3-1 0 0 0,-3 1 0 0 0,-7 1 0 0 0,1-8 0 0 0,-4-2 0 0 0,2-7 0 0 0,-2 0 0 0 0,3 2 0 0 0,5 3 0 0 0,5 4 0 0 0,5 3 0 0 0,2 2 0 0 0,3-6 0 0 0,-7-1 0 0 0,-7 1 0 0 0,-17-6 0 0 0,-1-7 0 0 0,-4-14 0 0 0,6-8 0 0 0,7-3 0 0 0,8-8 0 0 0,13-2 0 0 0,8-5 0 0 0,2 0 0 0 0,7-3 0 0 0,7 3 0 0 0,8-2 0 0 0,5 2 0 0 0,-3-2 0 0 0,-8 1 0 0 0,-6 7 0 0 0,-8-3 0 0 0,-5 2 0 0 0,-2 4 0 0 0,-3 3 0 0 0,-8-4 0 0 0,-3 1 0 0 0,2 2 0 0 0,1 2 0 0 0,3-4 0 0 0,8-9 0 0 0,12 1 0 0 0,2-3 0 0 0,6 1 0 0 0,-1-2 0 0 0,2 2 0 0 0,-2 6 0 0 0,-6-3 0 0 0,-4 2 0 0 0,-5 5 0 0 0,4-4 0 0 0,-1 1 0 0 0,6-4 0 0 0,-1 2 0 0 0,-2 2 0 0 0,-3 5 0 0 0,-4-4 0 0 0,-3 0 0 0 0,-1 3 0 0 0,-8-4 0 0 0,-3 1 0 0 0,0 1 0 0 0,-6-2 0 0 0,1 0 0 0 0,-5-5 0 0 0,2 2 0 0 0,-4-5 0 0 0,2 4 0 0 0,-3-4 0 0 0,3 3 0 0 0,-3-3 0 0 0,3-4 0 0 0,5 1 0 0 0,4 0 0 0 0,-2-4 0 0 0,0 3 0 0 0,-4 0 0 0 0,1 2 0 0 0,-5 1 0 0 0,2 3 0 0 0,4 5 0 0 0,-2-2 0 0 0,1-4 0 0 0,3 0 0 0 0,-3-3 0 0 0,2 4 0 0 0,2-3 0 0 0,3 3 0 0 0,4 5 0 0 0,-5-2 0 0 0,-1 2 0 0 0,2 4 0 0 0,2 2 0 0 0,2 4 0 0 0,1 3 0 0 0,-4-6 0 0 0,-2-1 0 0 0,0 1 0 0 0,3 2 0 0 0,2 2 0 0 0,2 1 0 0 0,0 2 0 0 0,2 1 0 0 0,1 0 0 0 0,-1 0 0 0 0,1 0 0 0 0,0 1 0 0 0,-1-1 0 0 0,1 0 0 0 0,-1 0 0 0 0,-6 7 0 0 0,-17 9 0 0 0,-17 2 0 0 0,-9 5 0 0 0,-10-1 0 0 0,-2 1 0 0 0,-3-2 0 0 0,-6-5 0 0 0,3 2 0 0 0,0-3 0 0 0,-4-2 0 0 0,-2-5 0 0 0,4 3 0 0 0,-1 1 0 0 0,0-3 0 0 0,-4-2 0 0 0,-1-3 0 0 0,10-2 0 0 0,11-8 0 0 0,14-3 0 0 0,14 0 0 0 0,5-5 0 0 0,6-1 0 0 0,5 2 0 0 0,5 4 0 0 0,3 4 0 0 0,2 1 0 0 0,-6-4 0 0 0,-2-1 0 0 0,-6-7 0 0 0,-1 1 0 0 0,-4-5 0 0 0,0 1 0 0 0,5 4 0 0 0,-3-3 0 0 0,-13 2 0 0 0,-13 4 0 0 0,-8-3 0 0 0,-8 1 0 0 0,-8 3 0 0 0,1-4 0 0 0,-2 1 0 0 0,4-4 0 0 0,-2 0 0 0 0,-2 5 0 0 0,-4-4 0 0 0,-3 2 0 0 0,-2-3 0 0 0,-3 0 0 0 0,0 5 0 0 0,6-4 0 0 0,2 1 0 0 0,0-2 0 0 0,5-6 0 0 0,7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 want you to think about all the things you carry around in an average day—your homework, your lunch, your water. What do you use to carry these everyday items? [Pause to give students time to answer.] </a:t>
            </a:r>
          </a:p>
          <a:p>
            <a:endParaRPr lang="en-US" dirty="0"/>
          </a:p>
          <a:p>
            <a:r>
              <a:rPr lang="en-US" dirty="0"/>
              <a:t>We seldom think about the containers we use throughout the course of a day, nor do we think about how these items are made. Today, we’re going to learn about the essential containers used by the Confederated Tribes of Siletz Indians and how the Siletz people traditionally make and use baskets for many purposes.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52229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What do you think this basket is made from? Turn to a partner and discuss your ideas. [Pause to allow students time for think-pair-share.] Who wants to volunteer to share with the whole group? </a:t>
            </a:r>
          </a:p>
          <a:p>
            <a:endParaRPr lang="en-US" dirty="0"/>
          </a:p>
          <a:p>
            <a:r>
              <a:rPr lang="en-US" dirty="0"/>
              <a:t>Action: Ask students to turn to a partner and share their ideas, then ask for volunteers to share with the whole class.</a:t>
            </a:r>
            <a:endParaRPr lang="en-US" dirty="0">
              <a:ea typeface="Calibri"/>
              <a:cs typeface="Calibri"/>
            </a:endParaRPr>
          </a:p>
          <a:p>
            <a:endParaRPr lang="en-US" dirty="0">
              <a:ea typeface="Calibri"/>
              <a:cs typeface="Calibri"/>
            </a:endParaRPr>
          </a:p>
          <a:p>
            <a:r>
              <a:rPr lang="en-US" dirty="0"/>
              <a:t>Say: Great ideas! This basket is made of plants that are collected outside during particular seasons. This process is called seasonal gathering. Let’s learn more about the types of plants used to make a cap like this.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242659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Hazel sticks are used to create the warp—or the “skeleton”—of the basket.</a:t>
            </a:r>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2240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warp element provides the shape and structure of the basket and is typically vertical (or up and down)—just like a skeleton! The arrows here are pointing to the warp of the basket.</a:t>
            </a:r>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69463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Hazel sticks are best gathered in the spring when the bark begins to slip, making it easier to peel. Weavers are careful about the number of sticks they collect because this determines the size of the basket. Once sticks are collected, members of the community—including children—help peel and straighten each hazel stick. This process is important for preparing the shape of the basket. </a:t>
            </a:r>
          </a:p>
          <a:p>
            <a:endParaRPr lang="en-US" dirty="0"/>
          </a:p>
          <a:p>
            <a:r>
              <a:rPr lang="en-US" dirty="0"/>
              <a:t>Action: Who would like to write hazel sticks next to their harvesting season on the board?</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t>Action: Invite a student volunteer to write “hazel sticks” next to spring on the seasonal gathering chart.</a:t>
            </a:r>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a:p>
        </p:txBody>
      </p:sp>
    </p:spTree>
    <p:extLst>
      <p:ext uri="{BB962C8B-B14F-4D97-AF65-F5344CB8AC3E}">
        <p14:creationId xmlns:p14="http://schemas.microsoft.com/office/powerpoint/2010/main" val="86603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Say: Spruce roots are another common material. As you can see, they are long and flexible but very strong.</a:t>
            </a:r>
          </a:p>
          <a:p>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14</a:t>
            </a:fld>
            <a:endParaRPr lang="en-US"/>
          </a:p>
        </p:txBody>
      </p:sp>
    </p:spTree>
    <p:extLst>
      <p:ext uri="{BB962C8B-B14F-4D97-AF65-F5344CB8AC3E}">
        <p14:creationId xmlns:p14="http://schemas.microsoft.com/office/powerpoint/2010/main" val="102151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Because of this, Siletz weavers often use spruce root for the weft. The weft is the part of the basket that is woven through the warp.</a:t>
            </a:r>
          </a:p>
        </p:txBody>
      </p:sp>
      <p:sp>
        <p:nvSpPr>
          <p:cNvPr id="4" name="Slide Number Placeholder 3"/>
          <p:cNvSpPr>
            <a:spLocks noGrp="1"/>
          </p:cNvSpPr>
          <p:nvPr>
            <p:ph type="sldNum" sz="quarter" idx="5"/>
          </p:nvPr>
        </p:nvSpPr>
        <p:spPr/>
        <p:txBody>
          <a:bodyPr/>
          <a:lstStyle/>
          <a:p>
            <a:fld id="{62D8B2FC-7F27-4EDD-A7F5-A4950CA5B38A}" type="slidenum">
              <a:rPr lang="en-US" smtClean="0"/>
              <a:t>15</a:t>
            </a:fld>
            <a:endParaRPr lang="en-US"/>
          </a:p>
        </p:txBody>
      </p:sp>
    </p:spTree>
    <p:extLst>
      <p:ext uri="{BB962C8B-B14F-4D97-AF65-F5344CB8AC3E}">
        <p14:creationId xmlns:p14="http://schemas.microsoft.com/office/powerpoint/2010/main" val="202328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Spruce roots can be collected all year long but are easiest to gather in the spring or fall when the earth is moist and easy to dig. Can I have another volunteer to write spruce roots on the seasonal gathering chart?</a:t>
            </a:r>
          </a:p>
          <a:p>
            <a:endParaRPr lang="en-US" dirty="0">
              <a:ea typeface="Calibri"/>
              <a:cs typeface="Calibri"/>
            </a:endParaRPr>
          </a:p>
          <a:p>
            <a:r>
              <a:rPr lang="en-US" dirty="0"/>
              <a:t>Action: Invite a student volunteer to write “spruce roots” next to fall on the seasonal gathering chart.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16</a:t>
            </a:fld>
            <a:endParaRPr lang="en-US"/>
          </a:p>
        </p:txBody>
      </p:sp>
    </p:spTree>
    <p:extLst>
      <p:ext uri="{BB962C8B-B14F-4D97-AF65-F5344CB8AC3E}">
        <p14:creationId xmlns:p14="http://schemas.microsoft.com/office/powerpoint/2010/main" val="840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third main feature of Tribes of Siletz basketry is the overlay. The overlay materials are used to create an additional design element, like a pattern. Look at the overlay on this basket. This basket has a mark (or pattern) called a friendship design.</a:t>
            </a:r>
          </a:p>
          <a:p>
            <a:endParaRPr lang="en-US" dirty="0">
              <a:ea typeface="Calibri"/>
              <a:cs typeface="Calibri"/>
            </a:endParaRPr>
          </a:p>
          <a:p>
            <a:r>
              <a:rPr lang="en-US" dirty="0"/>
              <a:t>Action: Ask students to look critically at the design of the basket to identify the friendship mark.</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17</a:t>
            </a:fld>
            <a:endParaRPr lang="en-US"/>
          </a:p>
        </p:txBody>
      </p:sp>
    </p:spTree>
    <p:extLst>
      <p:ext uri="{BB962C8B-B14F-4D97-AF65-F5344CB8AC3E}">
        <p14:creationId xmlns:p14="http://schemas.microsoft.com/office/powerpoint/2010/main" val="183348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 create marks like this, Siletz weavers need to collect materials that can be used for the overlay. For example, bear grass. Weavers hike to areas that are higher than 2,000 feet to collect bear grass! Once they have harvested the bear grass, they prepare it for basket making by laying it out in the sun. This bleaches the grass white. Weavers then bundle and store the bear grass.</a:t>
            </a:r>
          </a:p>
        </p:txBody>
      </p:sp>
      <p:sp>
        <p:nvSpPr>
          <p:cNvPr id="4" name="Slide Number Placeholder 3"/>
          <p:cNvSpPr>
            <a:spLocks noGrp="1"/>
          </p:cNvSpPr>
          <p:nvPr>
            <p:ph type="sldNum" sz="quarter" idx="5"/>
          </p:nvPr>
        </p:nvSpPr>
        <p:spPr/>
        <p:txBody>
          <a:bodyPr/>
          <a:lstStyle/>
          <a:p>
            <a:fld id="{62D8B2FC-7F27-4EDD-A7F5-A4950CA5B38A}" type="slidenum">
              <a:rPr lang="en-US" smtClean="0"/>
              <a:t>18</a:t>
            </a:fld>
            <a:endParaRPr lang="en-US"/>
          </a:p>
        </p:txBody>
      </p:sp>
    </p:spTree>
    <p:extLst>
      <p:ext uri="{BB962C8B-B14F-4D97-AF65-F5344CB8AC3E}">
        <p14:creationId xmlns:p14="http://schemas.microsoft.com/office/powerpoint/2010/main" val="887078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Bear grass is usually collected in August. Who wants to write “bear grass” next to its harvesting season? Action: Invite a student to write bear grass next to summer on the board.</a:t>
            </a:r>
          </a:p>
        </p:txBody>
      </p:sp>
      <p:sp>
        <p:nvSpPr>
          <p:cNvPr id="4" name="Slide Number Placeholder 3"/>
          <p:cNvSpPr>
            <a:spLocks noGrp="1"/>
          </p:cNvSpPr>
          <p:nvPr>
            <p:ph type="sldNum" sz="quarter" idx="5"/>
          </p:nvPr>
        </p:nvSpPr>
        <p:spPr/>
        <p:txBody>
          <a:bodyPr/>
          <a:lstStyle/>
          <a:p>
            <a:fld id="{62D8B2FC-7F27-4EDD-A7F5-A4950CA5B38A}" type="slidenum">
              <a:rPr lang="en-US" smtClean="0"/>
              <a:t>19</a:t>
            </a:fld>
            <a:endParaRPr lang="en-US"/>
          </a:p>
        </p:txBody>
      </p:sp>
    </p:spTree>
    <p:extLst>
      <p:ext uri="{BB962C8B-B14F-4D97-AF65-F5344CB8AC3E}">
        <p14:creationId xmlns:p14="http://schemas.microsoft.com/office/powerpoint/2010/main" val="31454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Let’s learn a little more about the Confederated Tribes of Siletz Indians. The Siletz Tribe is a “confederated Tribe,” meaning a single government that is composed of multiple Tribes and bands. In the case of the Confederated Tribes of Siletz Indians, those Tribes and bands came from many different places, ranging from Northern California through Western Oregon and into Southwest Washington. About 160 years ago, soldiers from the U.S. government and settlers forced all of these groups to leave their homelands and live together on a reservation on the Central Oregon coast with headquarters at Siletz. Today, the descendants of those people make up the Confederated Tribes of Siletz Indians. </a:t>
            </a:r>
            <a:endParaRPr lang="en-US"/>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84091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Maidenhair fern is responsible for the dark color on the baskets. </a:t>
            </a:r>
            <a:r>
              <a:rPr lang="en-US" dirty="0" smtClean="0"/>
              <a:t>It</a:t>
            </a:r>
            <a:r>
              <a:rPr lang="en-US" baseline="0" dirty="0" smtClean="0"/>
              <a:t> is</a:t>
            </a:r>
            <a:r>
              <a:rPr lang="en-US" dirty="0" smtClean="0"/>
              <a:t> </a:t>
            </a:r>
            <a:r>
              <a:rPr lang="en-US" dirty="0"/>
              <a:t>found on the north side of damp, shaded </a:t>
            </a:r>
            <a:r>
              <a:rPr lang="en-US" dirty="0" smtClean="0"/>
              <a:t>slopes. </a:t>
            </a:r>
            <a:r>
              <a:rPr lang="en-US" dirty="0"/>
              <a:t>The Dee-</a:t>
            </a:r>
            <a:r>
              <a:rPr lang="en-US" dirty="0" err="1"/>
              <a:t>ni</a:t>
            </a:r>
            <a:r>
              <a:rPr lang="en-US" dirty="0"/>
              <a:t> word for the fern means “blue jay’s shin” because it is dark and narrow. Action: Play maidenhair fern audio.</a:t>
            </a:r>
          </a:p>
        </p:txBody>
      </p:sp>
      <p:sp>
        <p:nvSpPr>
          <p:cNvPr id="4" name="Slide Number Placeholder 3"/>
          <p:cNvSpPr>
            <a:spLocks noGrp="1"/>
          </p:cNvSpPr>
          <p:nvPr>
            <p:ph type="sldNum" sz="quarter" idx="5"/>
          </p:nvPr>
        </p:nvSpPr>
        <p:spPr/>
        <p:txBody>
          <a:bodyPr/>
          <a:lstStyle/>
          <a:p>
            <a:fld id="{62D8B2FC-7F27-4EDD-A7F5-A4950CA5B38A}" type="slidenum">
              <a:rPr lang="en-US" smtClean="0"/>
              <a:t>20</a:t>
            </a:fld>
            <a:endParaRPr lang="en-US"/>
          </a:p>
        </p:txBody>
      </p:sp>
    </p:spTree>
    <p:extLst>
      <p:ext uri="{BB962C8B-B14F-4D97-AF65-F5344CB8AC3E}">
        <p14:creationId xmlns:p14="http://schemas.microsoft.com/office/powerpoint/2010/main" val="4056073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Similar to bear grass, maidenhair fern is best gathered in the summer before the stalks get too brittle. Weavers peel o the leaf and then bundle and dry the stalk to prepare the fern for basketmaking. </a:t>
            </a:r>
            <a:endParaRPr lang="en-US"/>
          </a:p>
          <a:p>
            <a:endParaRPr lang="en-US" dirty="0"/>
          </a:p>
          <a:p>
            <a:r>
              <a:rPr lang="en-US" dirty="0"/>
              <a:t>Action: Invite a student volunteer to write “maidenhair fern” also next to summer on the seasonal gathering chart.</a:t>
            </a:r>
          </a:p>
        </p:txBody>
      </p:sp>
      <p:sp>
        <p:nvSpPr>
          <p:cNvPr id="4" name="Slide Number Placeholder 3"/>
          <p:cNvSpPr>
            <a:spLocks noGrp="1"/>
          </p:cNvSpPr>
          <p:nvPr>
            <p:ph type="sldNum" sz="quarter" idx="5"/>
          </p:nvPr>
        </p:nvSpPr>
        <p:spPr/>
        <p:txBody>
          <a:bodyPr/>
          <a:lstStyle/>
          <a:p>
            <a:fld id="{62D8B2FC-7F27-4EDD-A7F5-A4950CA5B38A}" type="slidenum">
              <a:rPr lang="en-US" smtClean="0"/>
              <a:t>21</a:t>
            </a:fld>
            <a:endParaRPr lang="en-US"/>
          </a:p>
        </p:txBody>
      </p:sp>
    </p:spTree>
    <p:extLst>
      <p:ext uri="{BB962C8B-B14F-4D97-AF65-F5344CB8AC3E}">
        <p14:creationId xmlns:p14="http://schemas.microsoft.com/office/powerpoint/2010/main" val="324714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All right students, let’s review what we’ve learned! </a:t>
            </a:r>
          </a:p>
          <a:p>
            <a:endParaRPr lang="en-US" dirty="0"/>
          </a:p>
          <a:p>
            <a:r>
              <a:rPr lang="en-US" dirty="0"/>
              <a:t>Action: Read the slideshow bullets one by one.</a:t>
            </a:r>
          </a:p>
        </p:txBody>
      </p:sp>
      <p:sp>
        <p:nvSpPr>
          <p:cNvPr id="4" name="Slide Number Placeholder 3"/>
          <p:cNvSpPr>
            <a:spLocks noGrp="1"/>
          </p:cNvSpPr>
          <p:nvPr>
            <p:ph type="sldNum" sz="quarter" idx="5"/>
          </p:nvPr>
        </p:nvSpPr>
        <p:spPr/>
        <p:txBody>
          <a:bodyPr/>
          <a:lstStyle/>
          <a:p>
            <a:fld id="{62D8B2FC-7F27-4EDD-A7F5-A4950CA5B38A}" type="slidenum">
              <a:rPr lang="en-US" smtClean="0"/>
              <a:t>22</a:t>
            </a:fld>
            <a:endParaRPr lang="en-US"/>
          </a:p>
        </p:txBody>
      </p:sp>
    </p:spTree>
    <p:extLst>
      <p:ext uri="{BB962C8B-B14F-4D97-AF65-F5344CB8AC3E}">
        <p14:creationId xmlns:p14="http://schemas.microsoft.com/office/powerpoint/2010/main" val="333003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Read the slideshow bullets one by one.</a:t>
            </a:r>
          </a:p>
        </p:txBody>
      </p:sp>
      <p:sp>
        <p:nvSpPr>
          <p:cNvPr id="4" name="Slide Number Placeholder 3"/>
          <p:cNvSpPr>
            <a:spLocks noGrp="1"/>
          </p:cNvSpPr>
          <p:nvPr>
            <p:ph type="sldNum" sz="quarter" idx="5"/>
          </p:nvPr>
        </p:nvSpPr>
        <p:spPr/>
        <p:txBody>
          <a:bodyPr/>
          <a:lstStyle/>
          <a:p>
            <a:fld id="{62D8B2FC-7F27-4EDD-A7F5-A4950CA5B38A}" type="slidenum">
              <a:rPr lang="en-US" smtClean="0"/>
              <a:t>23</a:t>
            </a:fld>
            <a:endParaRPr lang="en-US"/>
          </a:p>
        </p:txBody>
      </p:sp>
    </p:spTree>
    <p:extLst>
      <p:ext uri="{BB962C8B-B14F-4D97-AF65-F5344CB8AC3E}">
        <p14:creationId xmlns:p14="http://schemas.microsoft.com/office/powerpoint/2010/main" val="4185269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Now it’s your turn to make a basket! Or, as you would say in Dee-</a:t>
            </a:r>
            <a:r>
              <a:rPr lang="en-US" dirty="0" err="1"/>
              <a:t>ni</a:t>
            </a:r>
            <a:r>
              <a:rPr lang="en-US" dirty="0"/>
              <a:t> …</a:t>
            </a:r>
          </a:p>
          <a:p>
            <a:endParaRPr lang="en-US" dirty="0"/>
          </a:p>
          <a:p>
            <a:r>
              <a:rPr lang="en-US" dirty="0"/>
              <a:t>Action: Play the “you are basket making” audio.</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24</a:t>
            </a:fld>
            <a:endParaRPr lang="en-US"/>
          </a:p>
        </p:txBody>
      </p:sp>
    </p:spTree>
    <p:extLst>
      <p:ext uri="{BB962C8B-B14F-4D97-AF65-F5344CB8AC3E}">
        <p14:creationId xmlns:p14="http://schemas.microsoft.com/office/powerpoint/2010/main" val="277534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Each Tribe and band within what is now the Confederated Tribes of Siletz Indians had its own unique traditions and history and its own ancestral territory—the place its people had lived since time immemorial. What do you think that phrase means: since time immemorial? [Pause to allow students time to think and respond]. Tribal memories and history were traditionally told through oral storytelling that goes back thousands of years, rather than through printed texts, as in some cultures. This phrase means that the Tribe’s history goes back even farther than those oral histories explain.</a:t>
            </a:r>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377143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Making baskets is an important part of this tradition. Making baskets takes a lot of skill, practice, and knowledge that must be passed down to each new generation. Before the Siletz people were forced from their homelands, people used baskets for everything from moving goods to cooking—their way of life depended on baskets, and learning basketry skills was an important part of a child’s education. Today, basketry remains an important part of the Siletz people’s history, culture, and daily life. Tribal weavers carry on the traditional weaving practices to ensure the knowledge is passed on and the traditional ways of living are maintained. Learning about Siletz basketry helps to preserve the Tribe’s heritage and way of life.</a:t>
            </a: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128541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Say: Traditional baskets serve many purposes for the Siletz people. Some baskets are useful for everyday needs, such as storage containers or eating plates. One of the languages spoken at Siletz is Dee-</a:t>
            </a:r>
            <a:r>
              <a:rPr lang="en-US" dirty="0" err="1"/>
              <a:t>ni</a:t>
            </a:r>
            <a:r>
              <a:rPr lang="en-US" dirty="0"/>
              <a:t> Wee-</a:t>
            </a:r>
            <a:r>
              <a:rPr lang="en-US" dirty="0" err="1"/>
              <a:t>ya</a:t>
            </a:r>
            <a:r>
              <a:rPr lang="en-US" dirty="0"/>
              <a:t>’, a </a:t>
            </a:r>
            <a:r>
              <a:rPr lang="en-US" dirty="0" err="1"/>
              <a:t>Dené</a:t>
            </a:r>
            <a:r>
              <a:rPr lang="en-US" dirty="0"/>
              <a:t> (Athabaskan) language from Southern Oregon and Northern California. </a:t>
            </a:r>
            <a:endParaRPr lang="en-US"/>
          </a:p>
          <a:p>
            <a:pPr>
              <a:defRPr/>
            </a:pPr>
            <a:endParaRPr lang="en-US"/>
          </a:p>
          <a:p>
            <a:pPr>
              <a:defRPr/>
            </a:pPr>
            <a:r>
              <a:rPr lang="en-US" dirty="0"/>
              <a:t>Let’s listen to the Dee-</a:t>
            </a:r>
            <a:r>
              <a:rPr lang="en-US" dirty="0" err="1"/>
              <a:t>ni</a:t>
            </a:r>
            <a:r>
              <a:rPr lang="en-US" dirty="0"/>
              <a:t> word for storage baskets.</a:t>
            </a:r>
            <a:endParaRPr lang="en-US" dirty="0">
              <a:ea typeface="Calibri"/>
              <a:cs typeface="Calibri"/>
            </a:endParaRPr>
          </a:p>
          <a:p>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291726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Tribes throughout Southern Oregon and Northern California make and use special baskets to help care for infants. They are such an important part of infant care that a common name for baby in Dee-</a:t>
            </a:r>
            <a:r>
              <a:rPr lang="en-US" dirty="0" err="1"/>
              <a:t>ni</a:t>
            </a:r>
            <a:r>
              <a:rPr lang="en-US" dirty="0"/>
              <a:t> is “gay-</a:t>
            </a:r>
            <a:r>
              <a:rPr lang="en-US" dirty="0" err="1"/>
              <a:t>yuu</a:t>
            </a:r>
            <a:r>
              <a:rPr lang="en-US" dirty="0"/>
              <a:t>-du',” meaning the “one in a baby basket,” or “gay-</a:t>
            </a:r>
            <a:r>
              <a:rPr lang="en-US" dirty="0" err="1"/>
              <a:t>yuu</a:t>
            </a:r>
            <a:r>
              <a:rPr lang="en-US" dirty="0"/>
              <a:t>-ne” meaning “baby-basket person.” </a:t>
            </a:r>
            <a:endParaRPr lang="en-US"/>
          </a:p>
          <a:p>
            <a:endParaRPr lang="en-US" dirty="0"/>
          </a:p>
          <a:p>
            <a:r>
              <a:rPr lang="en-US" dirty="0"/>
              <a:t>Action: Play the audio for “baby basket” and “infant.”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320542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 baskets are much bigger and are used for heavy work, like trapping fish and transporting things like salmon, oysters, clams, or  firewood. People traditionally carry these baskets with a strap around their forehead rather than looping them around their shoulders like a backpack. Let’s listen to the Dee-</a:t>
            </a:r>
            <a:r>
              <a:rPr lang="en-US" dirty="0" err="1"/>
              <a:t>ni</a:t>
            </a:r>
            <a:r>
              <a:rPr lang="en-US" dirty="0"/>
              <a:t> word for “pack basket.” Action: Play the audio for “pack basket.”</a:t>
            </a:r>
          </a:p>
          <a:p>
            <a:endParaRPr lang="en-US" dirty="0">
              <a:ea typeface="Calibri"/>
              <a:cs typeface="Calibri"/>
            </a:endParaRPr>
          </a:p>
          <a:p>
            <a:r>
              <a:rPr lang="en-US" dirty="0"/>
              <a:t>Action: Play the audio for “pack basket.”</a:t>
            </a: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09517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Siletz weavers </a:t>
            </a:r>
            <a:r>
              <a:rPr lang="en-US" dirty="0" smtClean="0"/>
              <a:t>ca</a:t>
            </a:r>
            <a:r>
              <a:rPr lang="en-US" baseline="0" dirty="0" smtClean="0"/>
              <a:t>n weave</a:t>
            </a:r>
            <a:r>
              <a:rPr lang="en-US" dirty="0" smtClean="0"/>
              <a:t> </a:t>
            </a:r>
            <a:r>
              <a:rPr lang="en-US" dirty="0"/>
              <a:t>cooking baskets so tight they could hold water! Cooking baskets </a:t>
            </a:r>
            <a:r>
              <a:rPr lang="en-US" dirty="0" smtClean="0"/>
              <a:t>are </a:t>
            </a:r>
            <a:r>
              <a:rPr lang="en-US" dirty="0"/>
              <a:t>also strong enough to cook food in, which </a:t>
            </a:r>
            <a:r>
              <a:rPr lang="en-US" dirty="0" smtClean="0"/>
              <a:t>is </a:t>
            </a:r>
            <a:r>
              <a:rPr lang="en-US" dirty="0"/>
              <a:t>done by adding hot rocks to the bottom of the basket. In Dee-</a:t>
            </a:r>
            <a:r>
              <a:rPr lang="en-US" dirty="0" err="1"/>
              <a:t>ni</a:t>
            </a:r>
            <a:r>
              <a:rPr lang="en-US" dirty="0"/>
              <a:t>, cooking baskets are known as ... </a:t>
            </a:r>
          </a:p>
          <a:p>
            <a:endParaRPr lang="en-US" dirty="0"/>
          </a:p>
          <a:p>
            <a:r>
              <a:rPr lang="en-US" dirty="0"/>
              <a:t>Action: Play the audio for “cooking basket.”</a:t>
            </a:r>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368250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 of the most intricate baskets were worn as caps for ceremonies, such as the Feather Dance ceremony. These caps take between 50 to 100 hours to make and can last for up to 150 years! </a:t>
            </a:r>
          </a:p>
          <a:p>
            <a:endParaRPr lang="en-US" dirty="0"/>
          </a:p>
          <a:p>
            <a:r>
              <a:rPr lang="en-US" dirty="0"/>
              <a:t>Action: Play the audio for “ceremonial caps.”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30000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9.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7.png"/><Relationship Id="rId4" Type="http://schemas.openxmlformats.org/officeDocument/2006/relationships/customXml" Target="../ink/ink5.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26.png"/><Relationship Id="rId10" Type="http://schemas.openxmlformats.org/officeDocument/2006/relationships/image" Target="../media/image37.svg"/><Relationship Id="rId4" Type="http://schemas.openxmlformats.org/officeDocument/2006/relationships/image" Target="../media/image19.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png"/><Relationship Id="rId5" Type="http://schemas.openxmlformats.org/officeDocument/2006/relationships/image" Target="../media/image31.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26.png"/><Relationship Id="rId10" Type="http://schemas.openxmlformats.org/officeDocument/2006/relationships/image" Target="../media/image37.svg"/><Relationship Id="rId4" Type="http://schemas.openxmlformats.org/officeDocument/2006/relationships/image" Target="../media/image19.sv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7.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media" Target="../media/media3.mp3"/><Relationship Id="rId7" Type="http://schemas.openxmlformats.org/officeDocument/2006/relationships/image" Target="../media/image8.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3.mp3"/><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2</a:t>
            </a:r>
            <a:r>
              <a:rPr lang="en-US" sz="7200" dirty="0"/>
              <a:t/>
            </a:r>
            <a:br>
              <a:rPr lang="en-US" sz="7200" dirty="0"/>
            </a:br>
            <a:r>
              <a:rPr lang="en-US" sz="7200" b="1" dirty="0"/>
              <a:t>Baskets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8063754" cy="630973"/>
          </a:xfrm>
        </p:spPr>
        <p:txBody>
          <a:bodyPr/>
          <a:lstStyle/>
          <a:p>
            <a:r>
              <a:rPr lang="en-US" b="1" dirty="0"/>
              <a:t>What do you think this basket is made from?</a:t>
            </a:r>
          </a:p>
        </p:txBody>
      </p:sp>
      <p:pic>
        <p:nvPicPr>
          <p:cNvPr id="7" name="Picture 6" descr="A picture containing hat, headdress&#10;&#10;Description automatically generated">
            <a:extLst>
              <a:ext uri="{FF2B5EF4-FFF2-40B4-BE49-F238E27FC236}">
                <a16:creationId xmlns:a16="http://schemas.microsoft.com/office/drawing/2014/main" id="{12687C9B-0441-F447-97BD-A1DF45720E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20" t="4165" r="6416"/>
          <a:stretch/>
        </p:blipFill>
        <p:spPr>
          <a:xfrm>
            <a:off x="5620609" y="1447800"/>
            <a:ext cx="6571391" cy="4843664"/>
          </a:xfrm>
          <a:prstGeom prst="rect">
            <a:avLst/>
          </a:prstGeom>
        </p:spPr>
      </p:pic>
    </p:spTree>
    <p:extLst>
      <p:ext uri="{BB962C8B-B14F-4D97-AF65-F5344CB8AC3E}">
        <p14:creationId xmlns:p14="http://schemas.microsoft.com/office/powerpoint/2010/main" val="147169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Hazel stick</a:t>
            </a:r>
          </a:p>
        </p:txBody>
      </p:sp>
      <p:pic>
        <p:nvPicPr>
          <p:cNvPr id="4" name="Picture 5" descr="A picture containing person, person, black&#10;&#10;Description automatically generated">
            <a:extLst>
              <a:ext uri="{FF2B5EF4-FFF2-40B4-BE49-F238E27FC236}">
                <a16:creationId xmlns:a16="http://schemas.microsoft.com/office/drawing/2014/main" id="{40874FE1-7B66-1547-AAB2-BAF89226C596}"/>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6972300" y="10"/>
            <a:ext cx="5587836" cy="6857990"/>
          </a:xfrm>
          <a:prstGeom prst="rect">
            <a:avLst/>
          </a:prstGeom>
        </p:spPr>
      </p:pic>
      <p:sp>
        <p:nvSpPr>
          <p:cNvPr id="5" name="Content Placeholder 12">
            <a:extLst>
              <a:ext uri="{FF2B5EF4-FFF2-40B4-BE49-F238E27FC236}">
                <a16:creationId xmlns:a16="http://schemas.microsoft.com/office/drawing/2014/main" id="{0E1925CB-A21B-424A-BD6F-EF58821D272D}"/>
              </a:ext>
            </a:extLst>
          </p:cNvPr>
          <p:cNvSpPr>
            <a:spLocks noGrp="1"/>
          </p:cNvSpPr>
          <p:nvPr>
            <p:ph idx="1"/>
          </p:nvPr>
        </p:nvSpPr>
        <p:spPr>
          <a:xfrm>
            <a:off x="1004046" y="1825625"/>
            <a:ext cx="5658011" cy="3922032"/>
          </a:xfrm>
        </p:spPr>
        <p:txBody>
          <a:bodyPr lIns="0" tIns="0" rIns="0" bIns="0">
            <a:noAutofit/>
          </a:bodyPr>
          <a:lstStyle/>
          <a:p>
            <a:pPr marL="0" indent="0">
              <a:lnSpc>
                <a:spcPct val="110000"/>
              </a:lnSpc>
              <a:buNone/>
            </a:pPr>
            <a:r>
              <a:rPr lang="en-US" sz="2400" dirty="0"/>
              <a:t>Basket materials</a:t>
            </a:r>
          </a:p>
        </p:txBody>
      </p:sp>
    </p:spTree>
    <p:extLst>
      <p:ext uri="{BB962C8B-B14F-4D97-AF65-F5344CB8AC3E}">
        <p14:creationId xmlns:p14="http://schemas.microsoft.com/office/powerpoint/2010/main" val="66799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Warp</a:t>
            </a:r>
          </a:p>
        </p:txBody>
      </p:sp>
      <p:pic>
        <p:nvPicPr>
          <p:cNvPr id="7" name="Picture 14" descr="A picture containing basket, container&#10;&#10;Description automatically generated">
            <a:extLst>
              <a:ext uri="{FF2B5EF4-FFF2-40B4-BE49-F238E27FC236}">
                <a16:creationId xmlns:a16="http://schemas.microsoft.com/office/drawing/2014/main" id="{5F0E069E-BF58-B042-A150-75BD5274D4F5}"/>
              </a:ext>
            </a:extLst>
          </p:cNvPr>
          <p:cNvPicPr>
            <a:picLocks noChangeAspect="1"/>
          </p:cNvPicPr>
          <p:nvPr/>
        </p:nvPicPr>
        <p:blipFill>
          <a:blip r:embed="rId3"/>
          <a:stretch>
            <a:fillRect/>
          </a:stretch>
        </p:blipFill>
        <p:spPr>
          <a:xfrm>
            <a:off x="5995988" y="1447800"/>
            <a:ext cx="6196012" cy="414746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F0C6078-B1A4-D54D-884B-F9D70242CDFF}"/>
                  </a:ext>
                </a:extLst>
              </p14:cNvPr>
              <p14:cNvContentPartPr/>
              <p14:nvPr/>
            </p14:nvContentPartPr>
            <p14:xfrm>
              <a:off x="10194242" y="2254143"/>
              <a:ext cx="850900" cy="3005137"/>
            </p14:xfrm>
          </p:contentPart>
        </mc:Choice>
        <mc:Fallback xmlns="">
          <p:pic>
            <p:nvPicPr>
              <p:cNvPr id="8" name="Ink 7">
                <a:extLst>
                  <a:ext uri="{FF2B5EF4-FFF2-40B4-BE49-F238E27FC236}">
                    <a16:creationId xmlns:a16="http://schemas.microsoft.com/office/drawing/2014/main" id="{AF0C6078-B1A4-D54D-884B-F9D70242CDFF}"/>
                  </a:ext>
                </a:extLst>
              </p:cNvPr>
              <p:cNvPicPr/>
              <p:nvPr/>
            </p:nvPicPr>
            <p:blipFill>
              <a:blip r:embed="rId5"/>
              <a:stretch>
                <a:fillRect/>
              </a:stretch>
            </p:blipFill>
            <p:spPr>
              <a:xfrm>
                <a:off x="10131306" y="2191086"/>
                <a:ext cx="976413" cy="31308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7B2F326-2A42-234A-A17D-5719221AB93E}"/>
                  </a:ext>
                </a:extLst>
              </p14:cNvPr>
              <p14:cNvContentPartPr/>
              <p14:nvPr/>
            </p14:nvContentPartPr>
            <p14:xfrm>
              <a:off x="7590813" y="2564966"/>
              <a:ext cx="284163" cy="2828925"/>
            </p14:xfrm>
          </p:contentPart>
        </mc:Choice>
        <mc:Fallback xmlns="">
          <p:pic>
            <p:nvPicPr>
              <p:cNvPr id="9" name="Ink 8">
                <a:extLst>
                  <a:ext uri="{FF2B5EF4-FFF2-40B4-BE49-F238E27FC236}">
                    <a16:creationId xmlns:a16="http://schemas.microsoft.com/office/drawing/2014/main" id="{B7B2F326-2A42-234A-A17D-5719221AB93E}"/>
                  </a:ext>
                </a:extLst>
              </p:cNvPr>
              <p:cNvPicPr/>
              <p:nvPr/>
            </p:nvPicPr>
            <p:blipFill>
              <a:blip r:embed="rId7"/>
              <a:stretch>
                <a:fillRect/>
              </a:stretch>
            </p:blipFill>
            <p:spPr>
              <a:xfrm>
                <a:off x="7527706" y="2502085"/>
                <a:ext cx="410017" cy="295432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1020904-F597-4240-9423-8DA5EECF4F95}"/>
                  </a:ext>
                </a:extLst>
              </p14:cNvPr>
              <p14:cNvContentPartPr/>
              <p14:nvPr/>
            </p14:nvContentPartPr>
            <p14:xfrm>
              <a:off x="7391137" y="2357911"/>
              <a:ext cx="409575" cy="209550"/>
            </p14:xfrm>
          </p:contentPart>
        </mc:Choice>
        <mc:Fallback xmlns="">
          <p:pic>
            <p:nvPicPr>
              <p:cNvPr id="10" name="Ink 9">
                <a:extLst>
                  <a:ext uri="{FF2B5EF4-FFF2-40B4-BE49-F238E27FC236}">
                    <a16:creationId xmlns:a16="http://schemas.microsoft.com/office/drawing/2014/main" id="{A1020904-F597-4240-9423-8DA5EECF4F95}"/>
                  </a:ext>
                </a:extLst>
              </p:cNvPr>
              <p:cNvPicPr/>
              <p:nvPr/>
            </p:nvPicPr>
            <p:blipFill>
              <a:blip r:embed="rId9"/>
              <a:stretch>
                <a:fillRect/>
              </a:stretch>
            </p:blipFill>
            <p:spPr>
              <a:xfrm>
                <a:off x="7327595" y="2294024"/>
                <a:ext cx="536296" cy="33695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3EB8122-51F1-944B-B0BC-94948D583279}"/>
                  </a:ext>
                </a:extLst>
              </p14:cNvPr>
              <p14:cNvContentPartPr/>
              <p14:nvPr/>
            </p14:nvContentPartPr>
            <p14:xfrm>
              <a:off x="8782689" y="2762250"/>
              <a:ext cx="371475" cy="2324100"/>
            </p14:xfrm>
          </p:contentPart>
        </mc:Choice>
        <mc:Fallback xmlns="">
          <p:pic>
            <p:nvPicPr>
              <p:cNvPr id="11" name="Ink 10">
                <a:extLst>
                  <a:ext uri="{FF2B5EF4-FFF2-40B4-BE49-F238E27FC236}">
                    <a16:creationId xmlns:a16="http://schemas.microsoft.com/office/drawing/2014/main" id="{83EB8122-51F1-944B-B0BC-94948D583279}"/>
                  </a:ext>
                </a:extLst>
              </p:cNvPr>
              <p:cNvPicPr/>
              <p:nvPr/>
            </p:nvPicPr>
            <p:blipFill>
              <a:blip r:embed="rId11"/>
              <a:stretch>
                <a:fillRect/>
              </a:stretch>
            </p:blipFill>
            <p:spPr>
              <a:xfrm>
                <a:off x="8720301" y="2699193"/>
                <a:ext cx="495894" cy="2449854"/>
              </a:xfrm>
              <a:prstGeom prst="rect">
                <a:avLst/>
              </a:prstGeom>
            </p:spPr>
          </p:pic>
        </mc:Fallback>
      </mc:AlternateContent>
    </p:spTree>
    <p:extLst>
      <p:ext uri="{BB962C8B-B14F-4D97-AF65-F5344CB8AC3E}">
        <p14:creationId xmlns:p14="http://schemas.microsoft.com/office/powerpoint/2010/main" val="217889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When to gather</a:t>
            </a:r>
          </a:p>
        </p:txBody>
      </p:sp>
      <p:sp>
        <p:nvSpPr>
          <p:cNvPr id="12" name="Flowchart: Connector 3">
            <a:extLst>
              <a:ext uri="{FF2B5EF4-FFF2-40B4-BE49-F238E27FC236}">
                <a16:creationId xmlns:a16="http://schemas.microsoft.com/office/drawing/2014/main" id="{09417743-19D3-C547-BA29-28B58A34C2A9}"/>
              </a:ext>
            </a:extLst>
          </p:cNvPr>
          <p:cNvSpPr/>
          <p:nvPr/>
        </p:nvSpPr>
        <p:spPr>
          <a:xfrm>
            <a:off x="3612024" y="1462227"/>
            <a:ext cx="4977414" cy="4900473"/>
          </a:xfrm>
          <a:prstGeom prst="flowChartConnector">
            <a:avLst/>
          </a:prstGeom>
          <a:solidFill>
            <a:schemeClr val="bg1">
              <a:lumMod val="95000"/>
            </a:schemeClr>
          </a:solidFill>
          <a:ln>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54CD6C-DCCF-304F-86A8-772C8B6E626C}"/>
              </a:ext>
            </a:extLst>
          </p:cNvPr>
          <p:cNvCxnSpPr>
            <a:cxnSpLocks/>
            <a:stCxn id="12" idx="0"/>
            <a:endCxn id="12" idx="4"/>
          </p:cNvCxnSpPr>
          <p:nvPr/>
        </p:nvCxnSpPr>
        <p:spPr>
          <a:xfrm>
            <a:off x="6100731" y="1462227"/>
            <a:ext cx="0" cy="4900473"/>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B343F1-DC28-C047-AC4E-2B73D8C69211}"/>
              </a:ext>
            </a:extLst>
          </p:cNvPr>
          <p:cNvCxnSpPr>
            <a:cxnSpLocks/>
            <a:stCxn id="12" idx="2"/>
            <a:endCxn id="12" idx="6"/>
          </p:cNvCxnSpPr>
          <p:nvPr/>
        </p:nvCxnSpPr>
        <p:spPr>
          <a:xfrm>
            <a:off x="3612024" y="3912464"/>
            <a:ext cx="4977414" cy="0"/>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pic>
        <p:nvPicPr>
          <p:cNvPr id="15" name="Graphic 14" descr="A snowflake">
            <a:extLst>
              <a:ext uri="{FF2B5EF4-FFF2-40B4-BE49-F238E27FC236}">
                <a16:creationId xmlns:a16="http://schemas.microsoft.com/office/drawing/2014/main" id="{4A0C8789-D453-BD4B-8E78-D3D3DA93DA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05348" y="1962709"/>
            <a:ext cx="1792176" cy="1792176"/>
          </a:xfrm>
          <a:prstGeom prst="rect">
            <a:avLst/>
          </a:prstGeom>
        </p:spPr>
      </p:pic>
      <p:pic>
        <p:nvPicPr>
          <p:cNvPr id="16" name="Graphic 15" descr="Flowers">
            <a:extLst>
              <a:ext uri="{FF2B5EF4-FFF2-40B4-BE49-F238E27FC236}">
                <a16:creationId xmlns:a16="http://schemas.microsoft.com/office/drawing/2014/main" id="{18C8A067-FF43-D840-970E-FFC1F57B0AB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rot="2513923">
            <a:off x="5879206" y="1824180"/>
            <a:ext cx="2281188" cy="2281188"/>
          </a:xfrm>
          <a:prstGeom prst="rect">
            <a:avLst/>
          </a:prstGeom>
        </p:spPr>
      </p:pic>
      <p:pic>
        <p:nvPicPr>
          <p:cNvPr id="18" name="Graphic 17" descr="A palm leaf">
            <a:extLst>
              <a:ext uri="{FF2B5EF4-FFF2-40B4-BE49-F238E27FC236}">
                <a16:creationId xmlns:a16="http://schemas.microsoft.com/office/drawing/2014/main" id="{C7237BDD-17B6-0042-BDD2-F0A9A09E6AA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rot="2164447">
            <a:off x="4141431" y="3940279"/>
            <a:ext cx="2005168" cy="2005168"/>
          </a:xfrm>
          <a:prstGeom prst="rect">
            <a:avLst/>
          </a:prstGeom>
        </p:spPr>
      </p:pic>
      <p:pic>
        <p:nvPicPr>
          <p:cNvPr id="19" name="Graphic 18" descr="Dim (Medium Sun) with solid fill">
            <a:extLst>
              <a:ext uri="{FF2B5EF4-FFF2-40B4-BE49-F238E27FC236}">
                <a16:creationId xmlns:a16="http://schemas.microsoft.com/office/drawing/2014/main" id="{42FE60F0-3AF9-A245-9437-5787F203740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5896730" y="3631645"/>
            <a:ext cx="2524032" cy="2524032"/>
          </a:xfrm>
          <a:prstGeom prst="rect">
            <a:avLst/>
          </a:prstGeom>
        </p:spPr>
      </p:pic>
    </p:spTree>
    <p:extLst>
      <p:ext uri="{BB962C8B-B14F-4D97-AF65-F5344CB8AC3E}">
        <p14:creationId xmlns:p14="http://schemas.microsoft.com/office/powerpoint/2010/main" val="371358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Spruce roots</a:t>
            </a:r>
          </a:p>
        </p:txBody>
      </p:sp>
      <p:sp>
        <p:nvSpPr>
          <p:cNvPr id="5" name="Content Placeholder 12">
            <a:extLst>
              <a:ext uri="{FF2B5EF4-FFF2-40B4-BE49-F238E27FC236}">
                <a16:creationId xmlns:a16="http://schemas.microsoft.com/office/drawing/2014/main" id="{0E1925CB-A21B-424A-BD6F-EF58821D272D}"/>
              </a:ext>
            </a:extLst>
          </p:cNvPr>
          <p:cNvSpPr>
            <a:spLocks noGrp="1"/>
          </p:cNvSpPr>
          <p:nvPr>
            <p:ph idx="1"/>
          </p:nvPr>
        </p:nvSpPr>
        <p:spPr>
          <a:xfrm>
            <a:off x="1004046" y="1825625"/>
            <a:ext cx="5658011" cy="3922032"/>
          </a:xfrm>
        </p:spPr>
        <p:txBody>
          <a:bodyPr lIns="0" tIns="0" rIns="0" bIns="0">
            <a:noAutofit/>
          </a:bodyPr>
          <a:lstStyle/>
          <a:p>
            <a:pPr marL="0" indent="0">
              <a:lnSpc>
                <a:spcPct val="110000"/>
              </a:lnSpc>
              <a:buNone/>
            </a:pPr>
            <a:r>
              <a:rPr lang="en-US" sz="2400" dirty="0"/>
              <a:t>Basket materials</a:t>
            </a:r>
          </a:p>
        </p:txBody>
      </p:sp>
      <p:pic>
        <p:nvPicPr>
          <p:cNvPr id="6" name="Picture 5">
            <a:extLst>
              <a:ext uri="{FF2B5EF4-FFF2-40B4-BE49-F238E27FC236}">
                <a16:creationId xmlns:a16="http://schemas.microsoft.com/office/drawing/2014/main" id="{E5838E32-7AC7-7241-A432-9A34B7A19E3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353300" y="0"/>
            <a:ext cx="5831000" cy="6858000"/>
          </a:xfrm>
          <a:prstGeom prst="rect">
            <a:avLst/>
          </a:prstGeom>
        </p:spPr>
      </p:pic>
    </p:spTree>
    <p:extLst>
      <p:ext uri="{BB962C8B-B14F-4D97-AF65-F5344CB8AC3E}">
        <p14:creationId xmlns:p14="http://schemas.microsoft.com/office/powerpoint/2010/main" val="131084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Weft</a:t>
            </a:r>
          </a:p>
        </p:txBody>
      </p:sp>
      <p:pic>
        <p:nvPicPr>
          <p:cNvPr id="7" name="Picture 14" descr="A picture containing basket, container&#10;&#10;Description automatically generated">
            <a:extLst>
              <a:ext uri="{FF2B5EF4-FFF2-40B4-BE49-F238E27FC236}">
                <a16:creationId xmlns:a16="http://schemas.microsoft.com/office/drawing/2014/main" id="{5F0E069E-BF58-B042-A150-75BD5274D4F5}"/>
              </a:ext>
            </a:extLst>
          </p:cNvPr>
          <p:cNvPicPr>
            <a:picLocks noChangeAspect="1"/>
          </p:cNvPicPr>
          <p:nvPr/>
        </p:nvPicPr>
        <p:blipFill>
          <a:blip r:embed="rId3"/>
          <a:stretch>
            <a:fillRect/>
          </a:stretch>
        </p:blipFill>
        <p:spPr>
          <a:xfrm>
            <a:off x="5995988" y="1447800"/>
            <a:ext cx="6196012" cy="4147463"/>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633B308-B4C4-9E45-8BB7-1E101E8D594B}"/>
                  </a:ext>
                </a:extLst>
              </p14:cNvPr>
              <p14:cNvContentPartPr/>
              <p14:nvPr/>
            </p14:nvContentPartPr>
            <p14:xfrm>
              <a:off x="6338641" y="2274125"/>
              <a:ext cx="4429124" cy="476249"/>
            </p14:xfrm>
          </p:contentPart>
        </mc:Choice>
        <mc:Fallback xmlns="">
          <p:pic>
            <p:nvPicPr>
              <p:cNvPr id="12" name="Ink 11">
                <a:extLst>
                  <a:ext uri="{FF2B5EF4-FFF2-40B4-BE49-F238E27FC236}">
                    <a16:creationId xmlns:a16="http://schemas.microsoft.com/office/drawing/2014/main" id="{C633B308-B4C4-9E45-8BB7-1E101E8D594B}"/>
                  </a:ext>
                </a:extLst>
              </p:cNvPr>
              <p:cNvPicPr/>
              <p:nvPr/>
            </p:nvPicPr>
            <p:blipFill>
              <a:blip r:embed="rId5"/>
              <a:stretch>
                <a:fillRect/>
              </a:stretch>
            </p:blipFill>
            <p:spPr>
              <a:xfrm>
                <a:off x="6275584" y="2211742"/>
                <a:ext cx="4554878" cy="60065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6AD7404-0225-DB40-AC18-503E3C451845}"/>
                  </a:ext>
                </a:extLst>
              </p14:cNvPr>
              <p14:cNvContentPartPr/>
              <p14:nvPr/>
            </p14:nvContentPartPr>
            <p14:xfrm>
              <a:off x="10693849" y="2533485"/>
              <a:ext cx="238125" cy="209550"/>
            </p14:xfrm>
          </p:contentPart>
        </mc:Choice>
        <mc:Fallback xmlns="">
          <p:pic>
            <p:nvPicPr>
              <p:cNvPr id="13" name="Ink 12">
                <a:extLst>
                  <a:ext uri="{FF2B5EF4-FFF2-40B4-BE49-F238E27FC236}">
                    <a16:creationId xmlns:a16="http://schemas.microsoft.com/office/drawing/2014/main" id="{D6AD7404-0225-DB40-AC18-503E3C451845}"/>
                  </a:ext>
                </a:extLst>
              </p:cNvPr>
              <p:cNvPicPr/>
              <p:nvPr/>
            </p:nvPicPr>
            <p:blipFill>
              <a:blip r:embed="rId7"/>
              <a:stretch>
                <a:fillRect/>
              </a:stretch>
            </p:blipFill>
            <p:spPr>
              <a:xfrm>
                <a:off x="10630228" y="2471436"/>
                <a:ext cx="365004" cy="33329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DC7B6D3A-5D9D-1343-A9F1-859A0A0A0FCD}"/>
                  </a:ext>
                </a:extLst>
              </p14:cNvPr>
              <p14:cNvContentPartPr/>
              <p14:nvPr/>
            </p14:nvContentPartPr>
            <p14:xfrm>
              <a:off x="6400552" y="2216831"/>
              <a:ext cx="4476750" cy="581025"/>
            </p14:xfrm>
          </p:contentPart>
        </mc:Choice>
        <mc:Fallback xmlns="">
          <p:pic>
            <p:nvPicPr>
              <p:cNvPr id="14" name="Ink 13">
                <a:extLst>
                  <a:ext uri="{FF2B5EF4-FFF2-40B4-BE49-F238E27FC236}">
                    <a16:creationId xmlns:a16="http://schemas.microsoft.com/office/drawing/2014/main" id="{DC7B6D3A-5D9D-1343-A9F1-859A0A0A0FCD}"/>
                  </a:ext>
                </a:extLst>
              </p:cNvPr>
              <p:cNvPicPr/>
              <p:nvPr/>
            </p:nvPicPr>
            <p:blipFill>
              <a:blip r:embed="rId9"/>
              <a:stretch>
                <a:fillRect/>
              </a:stretch>
            </p:blipFill>
            <p:spPr>
              <a:xfrm>
                <a:off x="6337535" y="2153361"/>
                <a:ext cx="4602425" cy="707603"/>
              </a:xfrm>
              <a:prstGeom prst="rect">
                <a:avLst/>
              </a:prstGeom>
            </p:spPr>
          </p:pic>
        </mc:Fallback>
      </mc:AlternateContent>
    </p:spTree>
    <p:extLst>
      <p:ext uri="{BB962C8B-B14F-4D97-AF65-F5344CB8AC3E}">
        <p14:creationId xmlns:p14="http://schemas.microsoft.com/office/powerpoint/2010/main" val="927505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When to gather</a:t>
            </a:r>
          </a:p>
        </p:txBody>
      </p:sp>
      <p:sp>
        <p:nvSpPr>
          <p:cNvPr id="12" name="Flowchart: Connector 3">
            <a:extLst>
              <a:ext uri="{FF2B5EF4-FFF2-40B4-BE49-F238E27FC236}">
                <a16:creationId xmlns:a16="http://schemas.microsoft.com/office/drawing/2014/main" id="{09417743-19D3-C547-BA29-28B58A34C2A9}"/>
              </a:ext>
            </a:extLst>
          </p:cNvPr>
          <p:cNvSpPr/>
          <p:nvPr/>
        </p:nvSpPr>
        <p:spPr>
          <a:xfrm>
            <a:off x="3612024" y="1462227"/>
            <a:ext cx="4977414" cy="4900473"/>
          </a:xfrm>
          <a:prstGeom prst="flowChartConnector">
            <a:avLst/>
          </a:prstGeom>
          <a:solidFill>
            <a:schemeClr val="bg1">
              <a:lumMod val="95000"/>
            </a:schemeClr>
          </a:solidFill>
          <a:ln>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54CD6C-DCCF-304F-86A8-772C8B6E626C}"/>
              </a:ext>
            </a:extLst>
          </p:cNvPr>
          <p:cNvCxnSpPr>
            <a:cxnSpLocks/>
            <a:stCxn id="12" idx="0"/>
            <a:endCxn id="12" idx="4"/>
          </p:cNvCxnSpPr>
          <p:nvPr/>
        </p:nvCxnSpPr>
        <p:spPr>
          <a:xfrm>
            <a:off x="6100731" y="1462227"/>
            <a:ext cx="0" cy="4900473"/>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B343F1-DC28-C047-AC4E-2B73D8C69211}"/>
              </a:ext>
            </a:extLst>
          </p:cNvPr>
          <p:cNvCxnSpPr>
            <a:cxnSpLocks/>
            <a:stCxn id="12" idx="2"/>
            <a:endCxn id="12" idx="6"/>
          </p:cNvCxnSpPr>
          <p:nvPr/>
        </p:nvCxnSpPr>
        <p:spPr>
          <a:xfrm>
            <a:off x="3612024" y="3912464"/>
            <a:ext cx="4977414" cy="0"/>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pic>
        <p:nvPicPr>
          <p:cNvPr id="15" name="Graphic 14" descr="A snowflake">
            <a:extLst>
              <a:ext uri="{FF2B5EF4-FFF2-40B4-BE49-F238E27FC236}">
                <a16:creationId xmlns:a16="http://schemas.microsoft.com/office/drawing/2014/main" id="{4A0C8789-D453-BD4B-8E78-D3D3DA93DA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05348" y="1962709"/>
            <a:ext cx="1792176" cy="1792176"/>
          </a:xfrm>
          <a:prstGeom prst="rect">
            <a:avLst/>
          </a:prstGeom>
        </p:spPr>
      </p:pic>
      <p:pic>
        <p:nvPicPr>
          <p:cNvPr id="16" name="Graphic 15" descr="Flowers">
            <a:extLst>
              <a:ext uri="{FF2B5EF4-FFF2-40B4-BE49-F238E27FC236}">
                <a16:creationId xmlns:a16="http://schemas.microsoft.com/office/drawing/2014/main" id="{18C8A067-FF43-D840-970E-FFC1F57B0AB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rot="2513923">
            <a:off x="5879206" y="1824180"/>
            <a:ext cx="2281188" cy="2281188"/>
          </a:xfrm>
          <a:prstGeom prst="rect">
            <a:avLst/>
          </a:prstGeom>
        </p:spPr>
      </p:pic>
      <p:pic>
        <p:nvPicPr>
          <p:cNvPr id="19" name="Graphic 18" descr="Dim (Medium Sun) with solid fill">
            <a:extLst>
              <a:ext uri="{FF2B5EF4-FFF2-40B4-BE49-F238E27FC236}">
                <a16:creationId xmlns:a16="http://schemas.microsoft.com/office/drawing/2014/main" id="{42FE60F0-3AF9-A245-9437-5787F203740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p:blipFill>
        <p:spPr>
          <a:xfrm>
            <a:off x="5896730" y="3631645"/>
            <a:ext cx="2524032" cy="2524032"/>
          </a:xfrm>
          <a:prstGeom prst="rect">
            <a:avLst/>
          </a:prstGeom>
        </p:spPr>
      </p:pic>
      <p:pic>
        <p:nvPicPr>
          <p:cNvPr id="10" name="Graphic 9" descr="A palm leaf">
            <a:extLst>
              <a:ext uri="{FF2B5EF4-FFF2-40B4-BE49-F238E27FC236}">
                <a16:creationId xmlns:a16="http://schemas.microsoft.com/office/drawing/2014/main" id="{341DA710-1A3B-284F-85B6-D7F65E3F43E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rot="2164447">
            <a:off x="4098852" y="3891077"/>
            <a:ext cx="2005168" cy="2005168"/>
          </a:xfrm>
          <a:prstGeom prst="rect">
            <a:avLst/>
          </a:prstGeom>
        </p:spPr>
      </p:pic>
    </p:spTree>
    <p:extLst>
      <p:ext uri="{BB962C8B-B14F-4D97-AF65-F5344CB8AC3E}">
        <p14:creationId xmlns:p14="http://schemas.microsoft.com/office/powerpoint/2010/main" val="398630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Overlay</a:t>
            </a:r>
          </a:p>
        </p:txBody>
      </p:sp>
      <p:pic>
        <p:nvPicPr>
          <p:cNvPr id="8" name="Picture 7">
            <a:extLst>
              <a:ext uri="{FF2B5EF4-FFF2-40B4-BE49-F238E27FC236}">
                <a16:creationId xmlns:a16="http://schemas.microsoft.com/office/drawing/2014/main" id="{7F4D051E-518C-614C-BC02-4A6EF10DD33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084899" y="1456707"/>
            <a:ext cx="6107101" cy="4564083"/>
          </a:xfrm>
          <a:prstGeom prst="rect">
            <a:avLst/>
          </a:prstGeom>
        </p:spPr>
      </p:pic>
      <p:sp>
        <p:nvSpPr>
          <p:cNvPr id="9" name="Arrow: Down 26">
            <a:extLst>
              <a:ext uri="{FF2B5EF4-FFF2-40B4-BE49-F238E27FC236}">
                <a16:creationId xmlns:a16="http://schemas.microsoft.com/office/drawing/2014/main" id="{E74974A1-1BF4-3145-9CEE-A30FA6ECA22F}"/>
              </a:ext>
            </a:extLst>
          </p:cNvPr>
          <p:cNvSpPr/>
          <p:nvPr/>
        </p:nvSpPr>
        <p:spPr>
          <a:xfrm rot="4126788">
            <a:off x="11335700" y="2661762"/>
            <a:ext cx="612557" cy="70740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57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Bear grass</a:t>
            </a:r>
          </a:p>
        </p:txBody>
      </p:sp>
      <p:sp>
        <p:nvSpPr>
          <p:cNvPr id="5" name="Content Placeholder 12">
            <a:extLst>
              <a:ext uri="{FF2B5EF4-FFF2-40B4-BE49-F238E27FC236}">
                <a16:creationId xmlns:a16="http://schemas.microsoft.com/office/drawing/2014/main" id="{0E1925CB-A21B-424A-BD6F-EF58821D272D}"/>
              </a:ext>
            </a:extLst>
          </p:cNvPr>
          <p:cNvSpPr>
            <a:spLocks noGrp="1"/>
          </p:cNvSpPr>
          <p:nvPr>
            <p:ph idx="1"/>
          </p:nvPr>
        </p:nvSpPr>
        <p:spPr>
          <a:xfrm>
            <a:off x="1004046" y="1825625"/>
            <a:ext cx="5658011" cy="3922032"/>
          </a:xfrm>
        </p:spPr>
        <p:txBody>
          <a:bodyPr lIns="0" tIns="0" rIns="0" bIns="0">
            <a:noAutofit/>
          </a:bodyPr>
          <a:lstStyle/>
          <a:p>
            <a:pPr marL="0" indent="0">
              <a:lnSpc>
                <a:spcPct val="110000"/>
              </a:lnSpc>
              <a:buNone/>
            </a:pPr>
            <a:r>
              <a:rPr lang="en-US" sz="2400" dirty="0"/>
              <a:t>Basket materials</a:t>
            </a:r>
          </a:p>
        </p:txBody>
      </p:sp>
      <p:pic>
        <p:nvPicPr>
          <p:cNvPr id="7" name="Picture 6">
            <a:extLst>
              <a:ext uri="{FF2B5EF4-FFF2-40B4-BE49-F238E27FC236}">
                <a16:creationId xmlns:a16="http://schemas.microsoft.com/office/drawing/2014/main" id="{613476A4-6C7E-6541-A2B9-40B18A22F8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353300" y="0"/>
            <a:ext cx="5422386" cy="6858000"/>
          </a:xfrm>
          <a:prstGeom prst="rect">
            <a:avLst/>
          </a:prstGeom>
        </p:spPr>
      </p:pic>
    </p:spTree>
    <p:extLst>
      <p:ext uri="{BB962C8B-B14F-4D97-AF65-F5344CB8AC3E}">
        <p14:creationId xmlns:p14="http://schemas.microsoft.com/office/powerpoint/2010/main" val="1502154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When to gather</a:t>
            </a:r>
          </a:p>
        </p:txBody>
      </p:sp>
      <p:sp>
        <p:nvSpPr>
          <p:cNvPr id="12" name="Flowchart: Connector 3">
            <a:extLst>
              <a:ext uri="{FF2B5EF4-FFF2-40B4-BE49-F238E27FC236}">
                <a16:creationId xmlns:a16="http://schemas.microsoft.com/office/drawing/2014/main" id="{09417743-19D3-C547-BA29-28B58A34C2A9}"/>
              </a:ext>
            </a:extLst>
          </p:cNvPr>
          <p:cNvSpPr/>
          <p:nvPr/>
        </p:nvSpPr>
        <p:spPr>
          <a:xfrm>
            <a:off x="3612024" y="1462227"/>
            <a:ext cx="4977414" cy="4900473"/>
          </a:xfrm>
          <a:prstGeom prst="flowChartConnector">
            <a:avLst/>
          </a:prstGeom>
          <a:solidFill>
            <a:schemeClr val="bg1">
              <a:lumMod val="95000"/>
            </a:schemeClr>
          </a:solidFill>
          <a:ln>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54CD6C-DCCF-304F-86A8-772C8B6E626C}"/>
              </a:ext>
            </a:extLst>
          </p:cNvPr>
          <p:cNvCxnSpPr>
            <a:cxnSpLocks/>
            <a:stCxn id="12" idx="0"/>
            <a:endCxn id="12" idx="4"/>
          </p:cNvCxnSpPr>
          <p:nvPr/>
        </p:nvCxnSpPr>
        <p:spPr>
          <a:xfrm>
            <a:off x="6100731" y="1462227"/>
            <a:ext cx="0" cy="4900473"/>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B343F1-DC28-C047-AC4E-2B73D8C69211}"/>
              </a:ext>
            </a:extLst>
          </p:cNvPr>
          <p:cNvCxnSpPr>
            <a:cxnSpLocks/>
            <a:stCxn id="12" idx="2"/>
            <a:endCxn id="12" idx="6"/>
          </p:cNvCxnSpPr>
          <p:nvPr/>
        </p:nvCxnSpPr>
        <p:spPr>
          <a:xfrm>
            <a:off x="3612024" y="3912464"/>
            <a:ext cx="4977414" cy="0"/>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pic>
        <p:nvPicPr>
          <p:cNvPr id="15" name="Graphic 14" descr="A snowflake">
            <a:extLst>
              <a:ext uri="{FF2B5EF4-FFF2-40B4-BE49-F238E27FC236}">
                <a16:creationId xmlns:a16="http://schemas.microsoft.com/office/drawing/2014/main" id="{4A0C8789-D453-BD4B-8E78-D3D3DA93DA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05348" y="1962709"/>
            <a:ext cx="1792176" cy="1792176"/>
          </a:xfrm>
          <a:prstGeom prst="rect">
            <a:avLst/>
          </a:prstGeom>
        </p:spPr>
      </p:pic>
      <p:pic>
        <p:nvPicPr>
          <p:cNvPr id="11" name="Graphic 10" descr="Flowers">
            <a:extLst>
              <a:ext uri="{FF2B5EF4-FFF2-40B4-BE49-F238E27FC236}">
                <a16:creationId xmlns:a16="http://schemas.microsoft.com/office/drawing/2014/main" id="{729793CB-9CD4-1140-8FAE-1CEA90FC7F1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rot="2513923">
            <a:off x="5802538" y="1760192"/>
            <a:ext cx="2281188" cy="2281188"/>
          </a:xfrm>
          <a:prstGeom prst="rect">
            <a:avLst/>
          </a:prstGeom>
        </p:spPr>
      </p:pic>
      <p:pic>
        <p:nvPicPr>
          <p:cNvPr id="18" name="Graphic 17" descr="A palm leaf">
            <a:extLst>
              <a:ext uri="{FF2B5EF4-FFF2-40B4-BE49-F238E27FC236}">
                <a16:creationId xmlns:a16="http://schemas.microsoft.com/office/drawing/2014/main" id="{5DD70750-CBE7-F046-A39C-C2A45D1BD0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rot="2164447">
            <a:off x="4219138" y="3888169"/>
            <a:ext cx="2005168" cy="2005168"/>
          </a:xfrm>
          <a:prstGeom prst="rect">
            <a:avLst/>
          </a:prstGeom>
        </p:spPr>
      </p:pic>
      <p:pic>
        <p:nvPicPr>
          <p:cNvPr id="20" name="Graphic 19" descr="Dim (Smaller Sun) with solid fill">
            <a:extLst>
              <a:ext uri="{FF2B5EF4-FFF2-40B4-BE49-F238E27FC236}">
                <a16:creationId xmlns:a16="http://schemas.microsoft.com/office/drawing/2014/main" id="{E081A7F7-6AAC-0149-AAE3-E6770E91185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5855687" y="3686410"/>
            <a:ext cx="2524032" cy="2524032"/>
          </a:xfrm>
          <a:prstGeom prst="rect">
            <a:avLst/>
          </a:prstGeom>
        </p:spPr>
      </p:pic>
    </p:spTree>
    <p:extLst>
      <p:ext uri="{BB962C8B-B14F-4D97-AF65-F5344CB8AC3E}">
        <p14:creationId xmlns:p14="http://schemas.microsoft.com/office/powerpoint/2010/main" val="2601070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9533325" cy="3922032"/>
          </a:xfrm>
        </p:spPr>
        <p:txBody>
          <a:bodyPr vert="horz" lIns="0" tIns="0" rIns="0" bIns="0" rtlCol="0" anchor="t">
            <a:noAutofit/>
          </a:bodyPr>
          <a:lstStyle/>
          <a:p>
            <a:pPr marL="0" indent="0">
              <a:lnSpc>
                <a:spcPct val="110000"/>
              </a:lnSpc>
              <a:buNone/>
            </a:pPr>
            <a:r>
              <a:rPr lang="en-US" sz="2400" dirty="0">
                <a:latin typeface="Arial"/>
                <a:cs typeface="Arial"/>
              </a:rPr>
              <a:t>A </a:t>
            </a:r>
            <a:r>
              <a:rPr lang="en-US" sz="2400" b="1" dirty="0">
                <a:latin typeface="Arial"/>
                <a:cs typeface="Arial"/>
              </a:rPr>
              <a:t>confederated Tribe </a:t>
            </a:r>
            <a:r>
              <a:rPr lang="en-US" sz="2400" dirty="0">
                <a:latin typeface="Arial"/>
                <a:cs typeface="Arial"/>
              </a:rPr>
              <a:t>is a federally recognized Indian tribe composed of multiple Tribes and bands.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Confederated Tribe</a:t>
            </a:r>
          </a:p>
        </p:txBody>
      </p:sp>
    </p:spTree>
    <p:extLst>
      <p:ext uri="{BB962C8B-B14F-4D97-AF65-F5344CB8AC3E}">
        <p14:creationId xmlns:p14="http://schemas.microsoft.com/office/powerpoint/2010/main" val="2832664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Maidenhair fern</a:t>
            </a:r>
          </a:p>
        </p:txBody>
      </p:sp>
      <p:sp>
        <p:nvSpPr>
          <p:cNvPr id="5" name="Content Placeholder 12">
            <a:extLst>
              <a:ext uri="{FF2B5EF4-FFF2-40B4-BE49-F238E27FC236}">
                <a16:creationId xmlns:a16="http://schemas.microsoft.com/office/drawing/2014/main" id="{0E1925CB-A21B-424A-BD6F-EF58821D272D}"/>
              </a:ext>
            </a:extLst>
          </p:cNvPr>
          <p:cNvSpPr>
            <a:spLocks noGrp="1"/>
          </p:cNvSpPr>
          <p:nvPr>
            <p:ph idx="1"/>
          </p:nvPr>
        </p:nvSpPr>
        <p:spPr>
          <a:xfrm>
            <a:off x="1004046" y="1825625"/>
            <a:ext cx="5658011" cy="3922032"/>
          </a:xfrm>
        </p:spPr>
        <p:txBody>
          <a:bodyPr lIns="0" tIns="0" rIns="0" bIns="0">
            <a:noAutofit/>
          </a:bodyPr>
          <a:lstStyle/>
          <a:p>
            <a:pPr marL="0" indent="0">
              <a:lnSpc>
                <a:spcPct val="110000"/>
              </a:lnSpc>
              <a:buNone/>
            </a:pPr>
            <a:r>
              <a:rPr lang="en-US" sz="2400" dirty="0"/>
              <a:t>Basket materials</a:t>
            </a:r>
          </a:p>
        </p:txBody>
      </p:sp>
      <p:pic>
        <p:nvPicPr>
          <p:cNvPr id="6" name="Picture 5">
            <a:extLst>
              <a:ext uri="{FF2B5EF4-FFF2-40B4-BE49-F238E27FC236}">
                <a16:creationId xmlns:a16="http://schemas.microsoft.com/office/drawing/2014/main" id="{B0D7921C-43BB-8947-85C8-E468BE27AC1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972300" y="0"/>
            <a:ext cx="5492806" cy="6947065"/>
          </a:xfrm>
          <a:prstGeom prst="rect">
            <a:avLst/>
          </a:prstGeom>
        </p:spPr>
      </p:pic>
      <p:pic>
        <p:nvPicPr>
          <p:cNvPr id="8" name="maiden hair">
            <a:hlinkClick r:id="" action="ppaction://media"/>
            <a:extLst>
              <a:ext uri="{FF2B5EF4-FFF2-40B4-BE49-F238E27FC236}">
                <a16:creationId xmlns:a16="http://schemas.microsoft.com/office/drawing/2014/main" id="{77CC6E6F-39FE-084E-B872-D2FEEB4905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00" y="2375436"/>
            <a:ext cx="730250" cy="730250"/>
          </a:xfrm>
          <a:prstGeom prst="rect">
            <a:avLst/>
          </a:prstGeom>
        </p:spPr>
      </p:pic>
    </p:spTree>
    <p:extLst>
      <p:ext uri="{BB962C8B-B14F-4D97-AF65-F5344CB8AC3E}">
        <p14:creationId xmlns:p14="http://schemas.microsoft.com/office/powerpoint/2010/main" val="781746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When to gather</a:t>
            </a:r>
          </a:p>
        </p:txBody>
      </p:sp>
      <p:sp>
        <p:nvSpPr>
          <p:cNvPr id="12" name="Flowchart: Connector 3">
            <a:extLst>
              <a:ext uri="{FF2B5EF4-FFF2-40B4-BE49-F238E27FC236}">
                <a16:creationId xmlns:a16="http://schemas.microsoft.com/office/drawing/2014/main" id="{09417743-19D3-C547-BA29-28B58A34C2A9}"/>
              </a:ext>
            </a:extLst>
          </p:cNvPr>
          <p:cNvSpPr/>
          <p:nvPr/>
        </p:nvSpPr>
        <p:spPr>
          <a:xfrm>
            <a:off x="3612024" y="1462227"/>
            <a:ext cx="4977414" cy="4900473"/>
          </a:xfrm>
          <a:prstGeom prst="flowChartConnector">
            <a:avLst/>
          </a:prstGeom>
          <a:solidFill>
            <a:schemeClr val="bg1">
              <a:lumMod val="95000"/>
            </a:schemeClr>
          </a:solidFill>
          <a:ln>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54CD6C-DCCF-304F-86A8-772C8B6E626C}"/>
              </a:ext>
            </a:extLst>
          </p:cNvPr>
          <p:cNvCxnSpPr>
            <a:cxnSpLocks/>
            <a:stCxn id="12" idx="0"/>
            <a:endCxn id="12" idx="4"/>
          </p:cNvCxnSpPr>
          <p:nvPr/>
        </p:nvCxnSpPr>
        <p:spPr>
          <a:xfrm>
            <a:off x="6100731" y="1462227"/>
            <a:ext cx="0" cy="4900473"/>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B343F1-DC28-C047-AC4E-2B73D8C69211}"/>
              </a:ext>
            </a:extLst>
          </p:cNvPr>
          <p:cNvCxnSpPr>
            <a:cxnSpLocks/>
            <a:stCxn id="12" idx="2"/>
            <a:endCxn id="12" idx="6"/>
          </p:cNvCxnSpPr>
          <p:nvPr/>
        </p:nvCxnSpPr>
        <p:spPr>
          <a:xfrm>
            <a:off x="3612024" y="3912464"/>
            <a:ext cx="4977414" cy="0"/>
          </a:xfrm>
          <a:prstGeom prst="line">
            <a:avLst/>
          </a:prstGeom>
          <a:ln>
            <a:solidFill>
              <a:srgbClr val="63A49F"/>
            </a:solidFill>
          </a:ln>
        </p:spPr>
        <p:style>
          <a:lnRef idx="1">
            <a:schemeClr val="accent1"/>
          </a:lnRef>
          <a:fillRef idx="0">
            <a:schemeClr val="accent1"/>
          </a:fillRef>
          <a:effectRef idx="0">
            <a:schemeClr val="accent1"/>
          </a:effectRef>
          <a:fontRef idx="minor">
            <a:schemeClr val="tx1"/>
          </a:fontRef>
        </p:style>
      </p:cxnSp>
      <p:pic>
        <p:nvPicPr>
          <p:cNvPr id="15" name="Graphic 14" descr="A snowflake">
            <a:extLst>
              <a:ext uri="{FF2B5EF4-FFF2-40B4-BE49-F238E27FC236}">
                <a16:creationId xmlns:a16="http://schemas.microsoft.com/office/drawing/2014/main" id="{4A0C8789-D453-BD4B-8E78-D3D3DA93DA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05348" y="1962709"/>
            <a:ext cx="1792176" cy="1792176"/>
          </a:xfrm>
          <a:prstGeom prst="rect">
            <a:avLst/>
          </a:prstGeom>
        </p:spPr>
      </p:pic>
      <p:pic>
        <p:nvPicPr>
          <p:cNvPr id="11" name="Graphic 10" descr="Flowers">
            <a:extLst>
              <a:ext uri="{FF2B5EF4-FFF2-40B4-BE49-F238E27FC236}">
                <a16:creationId xmlns:a16="http://schemas.microsoft.com/office/drawing/2014/main" id="{729793CB-9CD4-1140-8FAE-1CEA90FC7F1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rot="2513923">
            <a:off x="5802538" y="1760192"/>
            <a:ext cx="2281188" cy="2281188"/>
          </a:xfrm>
          <a:prstGeom prst="rect">
            <a:avLst/>
          </a:prstGeom>
        </p:spPr>
      </p:pic>
      <p:pic>
        <p:nvPicPr>
          <p:cNvPr id="18" name="Graphic 17" descr="A palm leaf">
            <a:extLst>
              <a:ext uri="{FF2B5EF4-FFF2-40B4-BE49-F238E27FC236}">
                <a16:creationId xmlns:a16="http://schemas.microsoft.com/office/drawing/2014/main" id="{5DD70750-CBE7-F046-A39C-C2A45D1BD0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rot="2164447">
            <a:off x="4219138" y="3888169"/>
            <a:ext cx="2005168" cy="2005168"/>
          </a:xfrm>
          <a:prstGeom prst="rect">
            <a:avLst/>
          </a:prstGeom>
        </p:spPr>
      </p:pic>
      <p:pic>
        <p:nvPicPr>
          <p:cNvPr id="20" name="Graphic 19" descr="Dim (Smaller Sun) with solid fill">
            <a:extLst>
              <a:ext uri="{FF2B5EF4-FFF2-40B4-BE49-F238E27FC236}">
                <a16:creationId xmlns:a16="http://schemas.microsoft.com/office/drawing/2014/main" id="{E081A7F7-6AAC-0149-AAE3-E6770E91185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p:blipFill>
        <p:spPr>
          <a:xfrm>
            <a:off x="5855687" y="3686410"/>
            <a:ext cx="2524032" cy="2524032"/>
          </a:xfrm>
          <a:prstGeom prst="rect">
            <a:avLst/>
          </a:prstGeom>
        </p:spPr>
      </p:pic>
    </p:spTree>
    <p:extLst>
      <p:ext uri="{BB962C8B-B14F-4D97-AF65-F5344CB8AC3E}">
        <p14:creationId xmlns:p14="http://schemas.microsoft.com/office/powerpoint/2010/main" val="750840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Let’s review!</a:t>
            </a:r>
          </a:p>
        </p:txBody>
      </p:sp>
      <p:sp>
        <p:nvSpPr>
          <p:cNvPr id="3" name="Content Placeholder 2">
            <a:extLst>
              <a:ext uri="{FF2B5EF4-FFF2-40B4-BE49-F238E27FC236}">
                <a16:creationId xmlns:a16="http://schemas.microsoft.com/office/drawing/2014/main" id="{D6F22019-15CD-E143-974B-03EF66A94BCD}"/>
              </a:ext>
            </a:extLst>
          </p:cNvPr>
          <p:cNvSpPr>
            <a:spLocks noGrp="1"/>
          </p:cNvSpPr>
          <p:nvPr>
            <p:ph idx="1"/>
          </p:nvPr>
        </p:nvSpPr>
        <p:spPr/>
        <p:txBody>
          <a:bodyPr/>
          <a:lstStyle/>
          <a:p>
            <a:pPr>
              <a:lnSpc>
                <a:spcPct val="110000"/>
              </a:lnSpc>
            </a:pPr>
            <a:r>
              <a:rPr lang="en-US" sz="2400" dirty="0"/>
              <a:t>A </a:t>
            </a:r>
            <a:r>
              <a:rPr lang="en-US" sz="2400" b="1" dirty="0"/>
              <a:t>confederated Tribe </a:t>
            </a:r>
            <a:r>
              <a:rPr lang="en-US" sz="2400" dirty="0"/>
              <a:t>is composed of multiple Tribes and bands.</a:t>
            </a:r>
          </a:p>
          <a:p>
            <a:pPr>
              <a:lnSpc>
                <a:spcPct val="110000"/>
              </a:lnSpc>
            </a:pPr>
            <a:r>
              <a:rPr lang="en-US" sz="2400" b="1" dirty="0"/>
              <a:t>Since time immemorial </a:t>
            </a:r>
            <a:r>
              <a:rPr lang="en-US" sz="2400" dirty="0"/>
              <a:t>means the Tribe’s history goes back even farther than oral histories do.</a:t>
            </a:r>
          </a:p>
        </p:txBody>
      </p:sp>
    </p:spTree>
    <p:extLst>
      <p:ext uri="{BB962C8B-B14F-4D97-AF65-F5344CB8AC3E}">
        <p14:creationId xmlns:p14="http://schemas.microsoft.com/office/powerpoint/2010/main" val="423790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Let’s review!</a:t>
            </a:r>
          </a:p>
        </p:txBody>
      </p:sp>
      <p:sp>
        <p:nvSpPr>
          <p:cNvPr id="3" name="Content Placeholder 2">
            <a:extLst>
              <a:ext uri="{FF2B5EF4-FFF2-40B4-BE49-F238E27FC236}">
                <a16:creationId xmlns:a16="http://schemas.microsoft.com/office/drawing/2014/main" id="{D6F22019-15CD-E143-974B-03EF66A94BCD}"/>
              </a:ext>
            </a:extLst>
          </p:cNvPr>
          <p:cNvSpPr>
            <a:spLocks noGrp="1"/>
          </p:cNvSpPr>
          <p:nvPr>
            <p:ph idx="1"/>
          </p:nvPr>
        </p:nvSpPr>
        <p:spPr/>
        <p:txBody>
          <a:bodyPr/>
          <a:lstStyle/>
          <a:p>
            <a:pPr>
              <a:lnSpc>
                <a:spcPct val="110000"/>
              </a:lnSpc>
            </a:pPr>
            <a:r>
              <a:rPr lang="en-US" sz="2400" dirty="0"/>
              <a:t>Baskets are important to the traditional life of the Tribes of Siletz.</a:t>
            </a:r>
          </a:p>
          <a:p>
            <a:pPr>
              <a:lnSpc>
                <a:spcPct val="110000"/>
              </a:lnSpc>
            </a:pPr>
            <a:r>
              <a:rPr lang="en-US" sz="2400" dirty="0"/>
              <a:t>The Tribes of Siletz harvest basket materials based on the seasons. This is called </a:t>
            </a:r>
            <a:r>
              <a:rPr lang="en-US" sz="2400" b="1" dirty="0"/>
              <a:t>seasonal gathering.</a:t>
            </a:r>
          </a:p>
          <a:p>
            <a:pPr>
              <a:lnSpc>
                <a:spcPct val="110000"/>
              </a:lnSpc>
            </a:pPr>
            <a:r>
              <a:rPr lang="en-US" sz="2400" dirty="0"/>
              <a:t>The </a:t>
            </a:r>
            <a:r>
              <a:rPr lang="en-US" sz="2400" b="1" dirty="0"/>
              <a:t>warp</a:t>
            </a:r>
            <a:r>
              <a:rPr lang="en-US" sz="2400" dirty="0"/>
              <a:t> of the basket is the skeleton—the element that provides </a:t>
            </a:r>
            <a:br>
              <a:rPr lang="en-US" sz="2400" dirty="0"/>
            </a:br>
            <a:r>
              <a:rPr lang="en-US" sz="2400" dirty="0"/>
              <a:t>the shape and structure. </a:t>
            </a:r>
          </a:p>
          <a:p>
            <a:pPr>
              <a:lnSpc>
                <a:spcPct val="110000"/>
              </a:lnSpc>
            </a:pPr>
            <a:r>
              <a:rPr lang="en-US" sz="2400" dirty="0"/>
              <a:t>The </a:t>
            </a:r>
            <a:r>
              <a:rPr lang="en-US" sz="2400" b="1" dirty="0"/>
              <a:t>weft</a:t>
            </a:r>
            <a:r>
              <a:rPr lang="en-US" sz="2400" dirty="0"/>
              <a:t> is the woven element that goes from left to right through </a:t>
            </a:r>
            <a:br>
              <a:rPr lang="en-US" sz="2400" dirty="0"/>
            </a:br>
            <a:r>
              <a:rPr lang="en-US" sz="2400" dirty="0"/>
              <a:t>the warp.</a:t>
            </a:r>
          </a:p>
          <a:p>
            <a:pPr>
              <a:lnSpc>
                <a:spcPct val="110000"/>
              </a:lnSpc>
            </a:pPr>
            <a:r>
              <a:rPr lang="en-US" sz="2400" dirty="0"/>
              <a:t>The </a:t>
            </a:r>
            <a:r>
              <a:rPr lang="en-US" sz="2400" b="1" dirty="0"/>
              <a:t>overlay</a:t>
            </a:r>
            <a:r>
              <a:rPr lang="en-US" sz="2400" dirty="0"/>
              <a:t> is the design element that creates patterns. </a:t>
            </a:r>
          </a:p>
          <a:p>
            <a:pPr>
              <a:lnSpc>
                <a:spcPct val="110000"/>
              </a:lnSpc>
            </a:pPr>
            <a:endParaRPr lang="en-US" sz="2400" dirty="0"/>
          </a:p>
        </p:txBody>
      </p:sp>
    </p:spTree>
    <p:extLst>
      <p:ext uri="{BB962C8B-B14F-4D97-AF65-F5344CB8AC3E}">
        <p14:creationId xmlns:p14="http://schemas.microsoft.com/office/powerpoint/2010/main" val="2394759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a:xfrm>
            <a:off x="990599" y="2400300"/>
            <a:ext cx="9970325" cy="2117912"/>
          </a:xfrm>
        </p:spPr>
        <p:txBody>
          <a:bodyPr/>
          <a:lstStyle/>
          <a:p>
            <a:r>
              <a:rPr lang="en-US" sz="5400" b="1" dirty="0">
                <a:solidFill>
                  <a:schemeClr val="bg1"/>
                </a:solidFill>
              </a:rPr>
              <a:t>Your turn! You make a basket!</a:t>
            </a:r>
          </a:p>
        </p:txBody>
      </p:sp>
      <p:pic>
        <p:nvPicPr>
          <p:cNvPr id="4" name="you make">
            <a:hlinkClick r:id="" action="ppaction://media"/>
            <a:extLst>
              <a:ext uri="{FF2B5EF4-FFF2-40B4-BE49-F238E27FC236}">
                <a16:creationId xmlns:a16="http://schemas.microsoft.com/office/drawing/2014/main" id="{57D8C8E3-61DF-CD4C-9D56-C0F6A34CFE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599" y="3429000"/>
            <a:ext cx="730250" cy="730250"/>
          </a:xfrm>
          <a:prstGeom prst="rect">
            <a:avLst/>
          </a:prstGeom>
        </p:spPr>
      </p:pic>
    </p:spTree>
    <p:extLst>
      <p:ext uri="{BB962C8B-B14F-4D97-AF65-F5344CB8AC3E}">
        <p14:creationId xmlns:p14="http://schemas.microsoft.com/office/powerpoint/2010/main" val="896410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10197353" cy="3922032"/>
          </a:xfrm>
        </p:spPr>
        <p:txBody>
          <a:bodyPr lIns="0" tIns="0" rIns="0" bIns="0">
            <a:noAutofit/>
          </a:bodyPr>
          <a:lstStyle/>
          <a:p>
            <a:pPr>
              <a:lnSpc>
                <a:spcPct val="110000"/>
              </a:lnSpc>
            </a:pPr>
            <a:r>
              <a:rPr lang="en-US" sz="2400" dirty="0"/>
              <a:t>The </a:t>
            </a:r>
            <a:r>
              <a:rPr lang="en-US" sz="2400" b="1" dirty="0"/>
              <a:t>Confederated Tribes of Siletz Indians </a:t>
            </a:r>
            <a:r>
              <a:rPr lang="en-US" sz="2400" dirty="0"/>
              <a:t>includes dozens of bands of Native Americans from Western Oregon, Northern California, and Southwest Washington.</a:t>
            </a:r>
          </a:p>
          <a:p>
            <a:pPr>
              <a:lnSpc>
                <a:spcPct val="110000"/>
              </a:lnSpc>
            </a:pPr>
            <a:r>
              <a:rPr lang="en-US" sz="2400" dirty="0"/>
              <a:t>The Confederated Tribes of Siletz Indians have lived on this landscape </a:t>
            </a:r>
            <a:r>
              <a:rPr lang="en-US" sz="2400" b="1" dirty="0"/>
              <a:t>since time immemorial.</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Confederated Tribes of Siletz Indians</a:t>
            </a:r>
          </a:p>
        </p:txBody>
      </p:sp>
    </p:spTree>
    <p:extLst>
      <p:ext uri="{BB962C8B-B14F-4D97-AF65-F5344CB8AC3E}">
        <p14:creationId xmlns:p14="http://schemas.microsoft.com/office/powerpoint/2010/main" val="210039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5658011" cy="3922032"/>
          </a:xfrm>
        </p:spPr>
        <p:txBody>
          <a:bodyPr lIns="0" tIns="0" rIns="0" bIns="0">
            <a:noAutofit/>
          </a:bodyPr>
          <a:lstStyle/>
          <a:p>
            <a:pPr marL="0" indent="0">
              <a:lnSpc>
                <a:spcPct val="110000"/>
              </a:lnSpc>
              <a:buNone/>
            </a:pPr>
            <a:r>
              <a:rPr lang="en-US" sz="2400" dirty="0"/>
              <a:t>Basketry is an important part of the history of the Confederated Tribes of Siletz Indians and of its culture today.</a:t>
            </a:r>
          </a:p>
          <a:p>
            <a:pPr marL="0" indent="0">
              <a:lnSpc>
                <a:spcPct val="110000"/>
              </a:lnSpc>
              <a:buNone/>
            </a:pPr>
            <a:endParaRPr lang="en-US" sz="2400" dirty="0"/>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5" y="495300"/>
            <a:ext cx="6174670" cy="1115786"/>
          </a:xfrm>
        </p:spPr>
        <p:txBody>
          <a:bodyPr/>
          <a:lstStyle/>
          <a:p>
            <a:r>
              <a:rPr lang="en-US" b="1" dirty="0"/>
              <a:t>Why is this important?</a:t>
            </a:r>
          </a:p>
        </p:txBody>
      </p:sp>
      <p:pic>
        <p:nvPicPr>
          <p:cNvPr id="4" name="Picture 3" descr="A Native women with various baskets around her">
            <a:extLst>
              <a:ext uri="{FF2B5EF4-FFF2-40B4-BE49-F238E27FC236}">
                <a16:creationId xmlns:a16="http://schemas.microsoft.com/office/drawing/2014/main" id="{D4C2239B-4525-9444-9EAB-608068ED46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6357" y="0"/>
            <a:ext cx="6174670" cy="6858000"/>
          </a:xfrm>
          <a:prstGeom prst="rect">
            <a:avLst/>
          </a:prstGeom>
        </p:spPr>
      </p:pic>
    </p:spTree>
    <p:extLst>
      <p:ext uri="{BB962C8B-B14F-4D97-AF65-F5344CB8AC3E}">
        <p14:creationId xmlns:p14="http://schemas.microsoft.com/office/powerpoint/2010/main" val="497558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Simple and useful</a:t>
            </a:r>
          </a:p>
        </p:txBody>
      </p:sp>
      <p:pic>
        <p:nvPicPr>
          <p:cNvPr id="7" name="Picture 6">
            <a:extLst>
              <a:ext uri="{FF2B5EF4-FFF2-40B4-BE49-F238E27FC236}">
                <a16:creationId xmlns:a16="http://schemas.microsoft.com/office/drawing/2014/main" id="{1F6D7CC4-54A1-2244-ABCC-F4B6F028612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53300" y="-93514"/>
            <a:ext cx="5797633" cy="7045028"/>
          </a:xfrm>
          <a:prstGeom prst="rect">
            <a:avLst/>
          </a:prstGeom>
        </p:spPr>
      </p:pic>
      <p:pic>
        <p:nvPicPr>
          <p:cNvPr id="8" name="S-1338_1_13_09_storage_basket">
            <a:hlinkClick r:id="" action="ppaction://media"/>
            <a:extLst>
              <a:ext uri="{FF2B5EF4-FFF2-40B4-BE49-F238E27FC236}">
                <a16:creationId xmlns:a16="http://schemas.microsoft.com/office/drawing/2014/main" id="{9B83126F-DF41-6841-840F-F985FF6F03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1463675"/>
            <a:ext cx="730250" cy="730250"/>
          </a:xfrm>
          <a:prstGeom prst="rect">
            <a:avLst/>
          </a:prstGeom>
        </p:spPr>
      </p:pic>
    </p:spTree>
    <p:extLst>
      <p:ext uri="{BB962C8B-B14F-4D97-AF65-F5344CB8AC3E}">
        <p14:creationId xmlns:p14="http://schemas.microsoft.com/office/powerpoint/2010/main" val="2884075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Baby baskets</a:t>
            </a:r>
          </a:p>
        </p:txBody>
      </p:sp>
      <p:pic>
        <p:nvPicPr>
          <p:cNvPr id="5" name="Picture 4">
            <a:extLst>
              <a:ext uri="{FF2B5EF4-FFF2-40B4-BE49-F238E27FC236}">
                <a16:creationId xmlns:a16="http://schemas.microsoft.com/office/drawing/2014/main" id="{B2494014-9C48-794A-A498-4C0DCA31CE5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743702" y="2499577"/>
            <a:ext cx="5219700" cy="3447366"/>
          </a:xfrm>
          <a:prstGeom prst="rect">
            <a:avLst/>
          </a:prstGeom>
        </p:spPr>
      </p:pic>
      <p:pic>
        <p:nvPicPr>
          <p:cNvPr id="6" name="Picture 5">
            <a:extLst>
              <a:ext uri="{FF2B5EF4-FFF2-40B4-BE49-F238E27FC236}">
                <a16:creationId xmlns:a16="http://schemas.microsoft.com/office/drawing/2014/main" id="{7AAF748A-3347-1B45-960F-DF9F780C9D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60163" y="2499577"/>
            <a:ext cx="5219700" cy="4340431"/>
          </a:xfrm>
          <a:prstGeom prst="rect">
            <a:avLst/>
          </a:prstGeom>
        </p:spPr>
      </p:pic>
      <p:pic>
        <p:nvPicPr>
          <p:cNvPr id="9" name="gay yu">
            <a:hlinkClick r:id="" action="ppaction://media"/>
            <a:extLst>
              <a:ext uri="{FF2B5EF4-FFF2-40B4-BE49-F238E27FC236}">
                <a16:creationId xmlns:a16="http://schemas.microsoft.com/office/drawing/2014/main" id="{FD4C8D1A-CC15-9942-B2C3-67BFC817505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0600" y="1447800"/>
            <a:ext cx="730250" cy="730250"/>
          </a:xfrm>
          <a:prstGeom prst="rect">
            <a:avLst/>
          </a:prstGeom>
        </p:spPr>
      </p:pic>
      <p:pic>
        <p:nvPicPr>
          <p:cNvPr id="10" name="gay-yu-du'">
            <a:hlinkClick r:id="" action="ppaction://media"/>
            <a:extLst>
              <a:ext uri="{FF2B5EF4-FFF2-40B4-BE49-F238E27FC236}">
                <a16:creationId xmlns:a16="http://schemas.microsoft.com/office/drawing/2014/main" id="{95577C7F-E7A8-6940-95D1-50824ED39B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702392" y="1447800"/>
            <a:ext cx="730250" cy="730250"/>
          </a:xfrm>
          <a:prstGeom prst="rect">
            <a:avLst/>
          </a:prstGeom>
        </p:spPr>
      </p:pic>
    </p:spTree>
    <p:extLst>
      <p:ext uri="{BB962C8B-B14F-4D97-AF65-F5344CB8AC3E}">
        <p14:creationId xmlns:p14="http://schemas.microsoft.com/office/powerpoint/2010/main" val="3977432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10"/>
                                        </p:tgtEl>
                                      </p:cBhvr>
                                    </p:cmd>
                                  </p:childTnLst>
                                </p:cTn>
                              </p:par>
                            </p:childTnLst>
                          </p:cTn>
                        </p:par>
                      </p:childTnLst>
                    </p:cTn>
                  </p:par>
                </p:childTnLst>
              </p:cTn>
              <p:nextCondLst>
                <p:cond evt="onClick" delay="0">
                  <p:tgtEl>
                    <p:spTgt spid="10"/>
                  </p:tgtEl>
                </p:cond>
              </p:nextCondLst>
            </p:seq>
            <p:audio>
              <p:cMediaNode>
                <p:cTn id="12" fill="hold" display="0">
                  <p:stCondLst>
                    <p:cond delay="indefinite"/>
                  </p:stCondLst>
                  <p:endCondLst>
                    <p:cond evt="onStopAudio" delay="0">
                      <p:tgtEl>
                        <p:sldTgt/>
                      </p:tgtEl>
                    </p:cond>
                  </p:endCondLst>
                </p:cTn>
                <p:tgtEl>
                  <p:spTgt spid="9"/>
                </p:tgtEl>
              </p:cMediaNode>
            </p:audio>
            <p:audio>
              <p:cMediaNode>
                <p:cTn id="13"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Heavy work</a:t>
            </a:r>
          </a:p>
        </p:txBody>
      </p:sp>
      <p:pic>
        <p:nvPicPr>
          <p:cNvPr id="7" name="Picture 6">
            <a:extLst>
              <a:ext uri="{FF2B5EF4-FFF2-40B4-BE49-F238E27FC236}">
                <a16:creationId xmlns:a16="http://schemas.microsoft.com/office/drawing/2014/main" id="{76AC11CD-42AB-B14B-B872-8F91E76199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55081" y="-10887"/>
            <a:ext cx="5009408" cy="6917375"/>
          </a:xfrm>
          <a:prstGeom prst="rect">
            <a:avLst/>
          </a:prstGeom>
        </p:spPr>
      </p:pic>
      <p:pic>
        <p:nvPicPr>
          <p:cNvPr id="8" name="tvlh">
            <a:hlinkClick r:id="" action="ppaction://media"/>
            <a:extLst>
              <a:ext uri="{FF2B5EF4-FFF2-40B4-BE49-F238E27FC236}">
                <a16:creationId xmlns:a16="http://schemas.microsoft.com/office/drawing/2014/main" id="{3E45E43F-9979-034F-80BC-70F4FA27D7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1447800"/>
            <a:ext cx="730250" cy="730250"/>
          </a:xfrm>
          <a:prstGeom prst="rect">
            <a:avLst/>
          </a:prstGeom>
        </p:spPr>
      </p:pic>
    </p:spTree>
    <p:extLst>
      <p:ext uri="{BB962C8B-B14F-4D97-AF65-F5344CB8AC3E}">
        <p14:creationId xmlns:p14="http://schemas.microsoft.com/office/powerpoint/2010/main" val="3638723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Cooking</a:t>
            </a:r>
          </a:p>
        </p:txBody>
      </p:sp>
      <p:pic>
        <p:nvPicPr>
          <p:cNvPr id="5" name="Picture 3" descr="A picture containing basket, broom&#10;&#10;Description automatically generated">
            <a:extLst>
              <a:ext uri="{FF2B5EF4-FFF2-40B4-BE49-F238E27FC236}">
                <a16:creationId xmlns:a16="http://schemas.microsoft.com/office/drawing/2014/main" id="{BBB621D2-BCFC-5249-9CC0-2923E5958213}"/>
              </a:ext>
            </a:extLst>
          </p:cNvPr>
          <p:cNvPicPr>
            <a:picLocks noChangeAspect="1"/>
          </p:cNvPicPr>
          <p:nvPr/>
        </p:nvPicPr>
        <p:blipFill>
          <a:blip r:embed="rId5"/>
          <a:stretch>
            <a:fillRect/>
          </a:stretch>
        </p:blipFill>
        <p:spPr>
          <a:xfrm>
            <a:off x="7353302" y="0"/>
            <a:ext cx="5219700" cy="6947106"/>
          </a:xfrm>
          <a:prstGeom prst="rect">
            <a:avLst/>
          </a:prstGeom>
        </p:spPr>
      </p:pic>
      <p:pic>
        <p:nvPicPr>
          <p:cNvPr id="6" name="me' tuu svlh">
            <a:hlinkClick r:id="" action="ppaction://media"/>
            <a:extLst>
              <a:ext uri="{FF2B5EF4-FFF2-40B4-BE49-F238E27FC236}">
                <a16:creationId xmlns:a16="http://schemas.microsoft.com/office/drawing/2014/main" id="{51FC3A61-11A1-2A48-8539-DD5914A73D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1447800"/>
            <a:ext cx="730250" cy="730250"/>
          </a:xfrm>
          <a:prstGeom prst="rect">
            <a:avLst/>
          </a:prstGeom>
        </p:spPr>
      </p:pic>
    </p:spTree>
    <p:extLst>
      <p:ext uri="{BB962C8B-B14F-4D97-AF65-F5344CB8AC3E}">
        <p14:creationId xmlns:p14="http://schemas.microsoft.com/office/powerpoint/2010/main" val="3530601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Ceremonies</a:t>
            </a:r>
          </a:p>
        </p:txBody>
      </p:sp>
      <p:pic>
        <p:nvPicPr>
          <p:cNvPr id="7" name="Picture 6" descr="A picture containing hat, headdress&#10;&#10;Description automatically generated">
            <a:extLst>
              <a:ext uri="{FF2B5EF4-FFF2-40B4-BE49-F238E27FC236}">
                <a16:creationId xmlns:a16="http://schemas.microsoft.com/office/drawing/2014/main" id="{12687C9B-0441-F447-97BD-A1DF45720E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120" t="4165" r="6416"/>
          <a:stretch/>
        </p:blipFill>
        <p:spPr>
          <a:xfrm>
            <a:off x="5620609" y="1447800"/>
            <a:ext cx="6571391" cy="4843664"/>
          </a:xfrm>
          <a:prstGeom prst="rect">
            <a:avLst/>
          </a:prstGeom>
        </p:spPr>
      </p:pic>
      <p:pic>
        <p:nvPicPr>
          <p:cNvPr id="8" name="xee-tr'at">
            <a:hlinkClick r:id="" action="ppaction://media"/>
            <a:extLst>
              <a:ext uri="{FF2B5EF4-FFF2-40B4-BE49-F238E27FC236}">
                <a16:creationId xmlns:a16="http://schemas.microsoft.com/office/drawing/2014/main" id="{66BE2C6F-734B-DF4C-9C1E-81B417F3C3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1447800"/>
            <a:ext cx="730250" cy="730250"/>
          </a:xfrm>
          <a:prstGeom prst="rect">
            <a:avLst/>
          </a:prstGeom>
        </p:spPr>
      </p:pic>
    </p:spTree>
    <p:extLst>
      <p:ext uri="{BB962C8B-B14F-4D97-AF65-F5344CB8AC3E}">
        <p14:creationId xmlns:p14="http://schemas.microsoft.com/office/powerpoint/2010/main" val="2390610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FF6FE-AB86-4B9E-A697-87C98D84C36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4ED61C5-0D15-4340-9E01-ADE1E981CD1D}">
  <ds:schemaRefs>
    <ds:schemaRef ds:uri="http://schemas.microsoft.com/sharepoint/v3/contenttype/forms"/>
  </ds:schemaRefs>
</ds:datastoreItem>
</file>

<file path=customXml/itemProps3.xml><?xml version="1.0" encoding="utf-8"?>
<ds:datastoreItem xmlns:ds="http://schemas.openxmlformats.org/officeDocument/2006/customXml" ds:itemID="{74532C8B-00F9-4D40-A7C8-E8DE85C25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437</TotalTime>
  <Words>1851</Words>
  <Application>Microsoft Office PowerPoint</Application>
  <PresentationFormat>Widescreen</PresentationFormat>
  <Paragraphs>117</Paragraphs>
  <Slides>24</Slides>
  <Notes>24</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 Neue</vt:lpstr>
      <vt:lpstr>Helvetica Neue Light</vt:lpstr>
      <vt:lpstr>Helvetica Neue Medium</vt:lpstr>
      <vt:lpstr>Office Theme</vt:lpstr>
      <vt:lpstr>GRADE 2 Baskets</vt:lpstr>
      <vt:lpstr>Confederated Tribe</vt:lpstr>
      <vt:lpstr>Confederated Tribes of Siletz Indians</vt:lpstr>
      <vt:lpstr>Why is this important?</vt:lpstr>
      <vt:lpstr>Simple and useful</vt:lpstr>
      <vt:lpstr>Baby baskets</vt:lpstr>
      <vt:lpstr>Heavy work</vt:lpstr>
      <vt:lpstr>Cooking</vt:lpstr>
      <vt:lpstr>Ceremonies</vt:lpstr>
      <vt:lpstr>What do you think this basket is made from?</vt:lpstr>
      <vt:lpstr>Hazel stick</vt:lpstr>
      <vt:lpstr>Warp</vt:lpstr>
      <vt:lpstr>When to gather</vt:lpstr>
      <vt:lpstr>Spruce roots</vt:lpstr>
      <vt:lpstr>Weft</vt:lpstr>
      <vt:lpstr>When to gather</vt:lpstr>
      <vt:lpstr>Overlay</vt:lpstr>
      <vt:lpstr>Bear grass</vt:lpstr>
      <vt:lpstr>When to gather</vt:lpstr>
      <vt:lpstr>Maidenhair fern</vt:lpstr>
      <vt:lpstr>When to gather</vt:lpstr>
      <vt:lpstr>Let’s review!</vt:lpstr>
      <vt:lpstr>Let’s review!</vt:lpstr>
      <vt:lpstr>Your turn! You make a basket!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256</cp:revision>
  <dcterms:created xsi:type="dcterms:W3CDTF">2019-04-26T16:05:13Z</dcterms:created>
  <dcterms:modified xsi:type="dcterms:W3CDTF">2022-08-16T19:47:25Z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