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handoutMasterIdLst>
    <p:handoutMasterId r:id="rId9"/>
  </p:handoutMasterIdLst>
  <p:sldIdLst>
    <p:sldId id="256" r:id="rId5"/>
    <p:sldId id="302" r:id="rId6"/>
    <p:sldId id="30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624" userDrawn="1">
          <p15:clr>
            <a:srgbClr val="A4A3A4"/>
          </p15:clr>
        </p15:guide>
        <p15:guide id="3" pos="7032" userDrawn="1">
          <p15:clr>
            <a:srgbClr val="A4A3A4"/>
          </p15:clr>
        </p15:guide>
        <p15:guide id="4" orient="horz" pos="1944" userDrawn="1">
          <p15:clr>
            <a:srgbClr val="A4A3A4"/>
          </p15:clr>
        </p15:guide>
        <p15:guide id="5" orient="horz" pos="3264" userDrawn="1">
          <p15:clr>
            <a:srgbClr val="A4A3A4"/>
          </p15:clr>
        </p15:guide>
        <p15:guide id="6" orient="horz" pos="3120" userDrawn="1">
          <p15:clr>
            <a:srgbClr val="A4A3A4"/>
          </p15:clr>
        </p15:guide>
        <p15:guide id="7" orient="horz"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FC84A5-00C8-7FBB-22BB-CE69FC53BBBD}" name="Valerie Brodnikova" initials="VB" userId="S::valerie.brodnikova@ednw.org::8cc92941-ad6a-4ef3-bb01-a71e95f3817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ne Walther" initials="JW" lastIdx="11" clrIdx="0">
    <p:extLst>
      <p:ext uri="{19B8F6BF-5375-455C-9EA6-DF929625EA0E}">
        <p15:presenceInfo xmlns:p15="http://schemas.microsoft.com/office/powerpoint/2012/main" userId="Jane Walther" providerId="None"/>
      </p:ext>
    </p:extLst>
  </p:cmAuthor>
  <p:cmAuthor id="2" name="Nick Viles" initials="NV" lastIdx="1" clrIdx="1">
    <p:extLst>
      <p:ext uri="{19B8F6BF-5375-455C-9EA6-DF929625EA0E}">
        <p15:presenceInfo xmlns:p15="http://schemas.microsoft.com/office/powerpoint/2012/main" userId="S::nickv@ctsi.nsn.us::917d333d-4359-443a-97bf-69681caf71f1" providerId="AD"/>
      </p:ext>
    </p:extLst>
  </p:cmAuthor>
  <p:cmAuthor id="3" name="Erich Stiefvater" initials="ES" lastIdx="1" clrIdx="2">
    <p:extLst>
      <p:ext uri="{19B8F6BF-5375-455C-9EA6-DF929625EA0E}">
        <p15:presenceInfo xmlns:p15="http://schemas.microsoft.com/office/powerpoint/2012/main" userId="Erich Stiefva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754"/>
    <a:srgbClr val="63A49F"/>
    <a:srgbClr val="9D365E"/>
    <a:srgbClr val="1B73B9"/>
    <a:srgbClr val="252525"/>
    <a:srgbClr val="587A36"/>
    <a:srgbClr val="8017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9CC2DD-95C5-4EEC-BEB5-6993F986E8B3}" v="2" dt="2022-07-13T23:19:46.360"/>
    <p1510:client id="{8FADD28A-2406-4B0E-AE7C-4B1C11C4C3CE}" v="10" dt="2022-07-13T23:23:08.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58"/>
    <p:restoredTop sz="66667" autoAdjust="0"/>
  </p:normalViewPr>
  <p:slideViewPr>
    <p:cSldViewPr snapToGrid="0">
      <p:cViewPr varScale="1">
        <p:scale>
          <a:sx n="78" d="100"/>
          <a:sy n="78" d="100"/>
        </p:scale>
        <p:origin x="1976" y="184"/>
      </p:cViewPr>
      <p:guideLst>
        <p:guide pos="624"/>
        <p:guide pos="7032"/>
        <p:guide orient="horz" pos="1944"/>
        <p:guide orient="horz" pos="3264"/>
        <p:guide orient="horz" pos="3120"/>
        <p:guide orient="horz"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ael Radick" userId="S::rachael.radick@ednw.org::125914b5-a3fb-448a-b296-f1297bb32460" providerId="AD" clId="Web-{57A78BE5-A238-4E71-ABFE-8ED67A12CFF8}"/>
    <pc:docChg chg="modSld">
      <pc:chgData name="Rachael Radick" userId="S::rachael.radick@ednw.org::125914b5-a3fb-448a-b296-f1297bb32460" providerId="AD" clId="Web-{57A78BE5-A238-4E71-ABFE-8ED67A12CFF8}" dt="2022-07-14T19:05:34.948" v="69"/>
      <pc:docMkLst>
        <pc:docMk/>
      </pc:docMkLst>
      <pc:sldChg chg="modNotes">
        <pc:chgData name="Rachael Radick" userId="S::rachael.radick@ednw.org::125914b5-a3fb-448a-b296-f1297bb32460" providerId="AD" clId="Web-{57A78BE5-A238-4E71-ABFE-8ED67A12CFF8}" dt="2022-07-14T19:05:34.948" v="69"/>
        <pc:sldMkLst>
          <pc:docMk/>
          <pc:sldMk cId="699213893" sldId="302"/>
        </pc:sldMkLst>
      </pc:sldChg>
      <pc:sldChg chg="modNotes">
        <pc:chgData name="Rachael Radick" userId="S::rachael.radick@ednw.org::125914b5-a3fb-448a-b296-f1297bb32460" providerId="AD" clId="Web-{57A78BE5-A238-4E71-ABFE-8ED67A12CFF8}" dt="2022-07-14T19:04:31.479" v="47"/>
        <pc:sldMkLst>
          <pc:docMk/>
          <pc:sldMk cId="3634974230" sldId="303"/>
        </pc:sldMkLst>
      </pc:sldChg>
    </pc:docChg>
  </pc:docChgLst>
  <pc:docChgLst>
    <pc:chgData name="Bracken Reed" userId="S::bracken.reed@ednw.org::7b3f7b2f-f476-4ceb-8f84-0edb7d0770c3" providerId="AD" clId="Web-{8FADD28A-2406-4B0E-AE7C-4B1C11C4C3CE}"/>
    <pc:docChg chg="modSld">
      <pc:chgData name="Bracken Reed" userId="S::bracken.reed@ednw.org::7b3f7b2f-f476-4ceb-8f84-0edb7d0770c3" providerId="AD" clId="Web-{8FADD28A-2406-4B0E-AE7C-4B1C11C4C3CE}" dt="2022-07-13T23:23:08.567" v="9" actId="20577"/>
      <pc:docMkLst>
        <pc:docMk/>
      </pc:docMkLst>
      <pc:sldChg chg="modSp">
        <pc:chgData name="Bracken Reed" userId="S::bracken.reed@ednw.org::7b3f7b2f-f476-4ceb-8f84-0edb7d0770c3" providerId="AD" clId="Web-{8FADD28A-2406-4B0E-AE7C-4B1C11C4C3CE}" dt="2022-07-13T23:23:08.567" v="9" actId="20577"/>
        <pc:sldMkLst>
          <pc:docMk/>
          <pc:sldMk cId="3634974230" sldId="303"/>
        </pc:sldMkLst>
        <pc:spChg chg="mod">
          <ac:chgData name="Bracken Reed" userId="S::bracken.reed@ednw.org::7b3f7b2f-f476-4ceb-8f84-0edb7d0770c3" providerId="AD" clId="Web-{8FADD28A-2406-4B0E-AE7C-4B1C11C4C3CE}" dt="2022-07-13T23:23:08.567" v="9" actId="20577"/>
          <ac:spMkLst>
            <pc:docMk/>
            <pc:sldMk cId="3634974230" sldId="303"/>
            <ac:spMk id="8" creationId="{7F5D40AD-8091-6F37-2506-810AE9F2C171}"/>
          </ac:spMkLst>
        </pc:spChg>
      </pc:sldChg>
    </pc:docChg>
  </pc:docChgLst>
  <pc:docChgLst>
    <pc:chgData name="Bracken Reed" userId="S::bracken.reed@ednw.org::7b3f7b2f-f476-4ceb-8f84-0edb7d0770c3" providerId="AD" clId="Web-{6A9CC2DD-95C5-4EEC-BEB5-6993F986E8B3}"/>
    <pc:docChg chg="modSld">
      <pc:chgData name="Bracken Reed" userId="S::bracken.reed@ednw.org::7b3f7b2f-f476-4ceb-8f84-0edb7d0770c3" providerId="AD" clId="Web-{6A9CC2DD-95C5-4EEC-BEB5-6993F986E8B3}" dt="2022-07-13T23:19:46.360" v="1" actId="20577"/>
      <pc:docMkLst>
        <pc:docMk/>
      </pc:docMkLst>
      <pc:sldChg chg="modSp">
        <pc:chgData name="Bracken Reed" userId="S::bracken.reed@ednw.org::7b3f7b2f-f476-4ceb-8f84-0edb7d0770c3" providerId="AD" clId="Web-{6A9CC2DD-95C5-4EEC-BEB5-6993F986E8B3}" dt="2022-07-13T23:19:46.360" v="1" actId="20577"/>
        <pc:sldMkLst>
          <pc:docMk/>
          <pc:sldMk cId="3634974230" sldId="303"/>
        </pc:sldMkLst>
        <pc:spChg chg="mod">
          <ac:chgData name="Bracken Reed" userId="S::bracken.reed@ednw.org::7b3f7b2f-f476-4ceb-8f84-0edb7d0770c3" providerId="AD" clId="Web-{6A9CC2DD-95C5-4EEC-BEB5-6993F986E8B3}" dt="2022-07-13T23:19:46.360" v="1" actId="20577"/>
          <ac:spMkLst>
            <pc:docMk/>
            <pc:sldMk cId="3634974230" sldId="303"/>
            <ac:spMk id="8" creationId="{7F5D40AD-8091-6F37-2506-810AE9F2C17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1382A92-59A2-E94B-B4EA-B716E7EC92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607B4F-E01A-8E48-AE41-D99831DA8168}" type="datetimeFigureOut">
              <a:rPr lang="en-US" smtClean="0"/>
              <a:t>7/14/22</a:t>
            </a:fld>
            <a:endParaRPr lang="en-US"/>
          </a:p>
        </p:txBody>
      </p:sp>
      <p:sp>
        <p:nvSpPr>
          <p:cNvPr id="4" name="Footer Placeholder 3">
            <a:extLst>
              <a:ext uri="{FF2B5EF4-FFF2-40B4-BE49-F238E27FC236}">
                <a16:creationId xmlns:a16="http://schemas.microsoft.com/office/drawing/2014/main" id="{2204165A-990F-9844-AF2A-DD27509DE9E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6E7ED6E-E692-6041-9AB1-996572A88E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542280-914E-1748-9B19-DA3CE3AA6D5C}" type="slidenum">
              <a:rPr lang="en-US" smtClean="0"/>
              <a:t>‹#›</a:t>
            </a:fld>
            <a:endParaRPr lang="en-US"/>
          </a:p>
        </p:txBody>
      </p:sp>
      <p:sp>
        <p:nvSpPr>
          <p:cNvPr id="6" name="Header Placeholder 5">
            <a:extLst>
              <a:ext uri="{FF2B5EF4-FFF2-40B4-BE49-F238E27FC236}">
                <a16:creationId xmlns:a16="http://schemas.microsoft.com/office/drawing/2014/main" id="{BC620CE9-E83C-274A-9319-3CED6B8740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615811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C516DC-1FBC-D842-A341-EBAE3AF8F51A}" type="datetimeFigureOut">
              <a:rPr lang="en-US" smtClean="0"/>
              <a:t>7/14/22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32032-1F54-7041-8EED-BD6D0B7813DA}" type="slidenum">
              <a:rPr lang="en-US" smtClean="0"/>
              <a:t>‹#›</a:t>
            </a:fld>
            <a:endParaRPr lang="en-US"/>
          </a:p>
        </p:txBody>
      </p:sp>
    </p:spTree>
    <p:extLst>
      <p:ext uri="{BB962C8B-B14F-4D97-AF65-F5344CB8AC3E}">
        <p14:creationId xmlns:p14="http://schemas.microsoft.com/office/powerpoint/2010/main" val="325684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A32032-1F54-7041-8EED-BD6D0B7813DA}" type="slidenum">
              <a:rPr lang="en-US" smtClean="0"/>
              <a:t>1</a:t>
            </a:fld>
            <a:endParaRPr lang="en-US"/>
          </a:p>
        </p:txBody>
      </p:sp>
    </p:spTree>
    <p:extLst>
      <p:ext uri="{BB962C8B-B14F-4D97-AF65-F5344CB8AC3E}">
        <p14:creationId xmlns:p14="http://schemas.microsoft.com/office/powerpoint/2010/main" val="274907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[Step 5: Have</a:t>
            </a:r>
            <a:r>
              <a:rPr lang="en-US" dirty="0"/>
              <a:t> groups engage in a discussion using the prompts provided on this slide.]</a:t>
            </a:r>
          </a:p>
        </p:txBody>
      </p:sp>
      <p:sp>
        <p:nvSpPr>
          <p:cNvPr id="4" name="Slide Number Placeholder 3"/>
          <p:cNvSpPr>
            <a:spLocks noGrp="1"/>
          </p:cNvSpPr>
          <p:nvPr>
            <p:ph type="sldNum" sz="quarter" idx="5"/>
          </p:nvPr>
        </p:nvSpPr>
        <p:spPr/>
        <p:txBody>
          <a:bodyPr/>
          <a:lstStyle/>
          <a:p>
            <a:fld id="{F91418FE-01CD-4199-9FA9-F0C154A6F49D}" type="slidenum">
              <a:rPr lang="en-US" smtClean="0"/>
              <a:t>2</a:t>
            </a:fld>
            <a:endParaRPr lang="en-US"/>
          </a:p>
        </p:txBody>
      </p:sp>
    </p:spTree>
    <p:extLst>
      <p:ext uri="{BB962C8B-B14F-4D97-AF65-F5344CB8AC3E}">
        <p14:creationId xmlns:p14="http://schemas.microsoft.com/office/powerpoint/2010/main" val="1757951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[After Steps 3-9, </a:t>
            </a:r>
            <a:r>
              <a:rPr lang="en-US" b="1" dirty="0">
                <a:cs typeface="Calibri"/>
              </a:rPr>
              <a:t>Step 10 </a:t>
            </a:r>
            <a:r>
              <a:rPr lang="en-US" dirty="0">
                <a:cs typeface="Calibri"/>
              </a:rPr>
              <a:t>asks </a:t>
            </a:r>
            <a:r>
              <a:rPr lang="en-US" dirty="0"/>
              <a:t>the teacher to facilitate a discussion to summarize the activity and ensure and deepen students’ understanding of the ways in which Confederated Tribes of Siletz Indians services and programs enact and facilitate the Tribe’s sovereignty and self-determination.]</a:t>
            </a:r>
            <a:endParaRPr lang="en-US" dirty="0">
              <a:cs typeface="Calibri"/>
            </a:endParaRPr>
          </a:p>
          <a:p>
            <a:endParaRPr lang="en-US" dirty="0">
              <a:cs typeface="Calibri"/>
            </a:endParaRPr>
          </a:p>
          <a:p>
            <a:r>
              <a:rPr lang="en-US" b="1" dirty="0"/>
              <a:t>Say: </a:t>
            </a:r>
            <a:r>
              <a:rPr lang="en-US" i="1" dirty="0"/>
              <a:t>These services and programs that support Siletz members are intended to respect the unique needs and experiences of the Siletz people and are rooted in and support Siletz cultural values and aspirations. They also embody the collective identity of the Siletz Tribes and their sovereign rights and responsibilities to manage their affairs and resources to serve the health, welfare, and prosperity of Tribal members as the Tribe and its elected leaders see fit.</a:t>
            </a:r>
            <a:endParaRPr lang="en-US" i="1" dirty="0">
              <a:cs typeface="Calibri"/>
            </a:endParaRPr>
          </a:p>
        </p:txBody>
      </p:sp>
      <p:sp>
        <p:nvSpPr>
          <p:cNvPr id="4" name="Slide Number Placeholder 3"/>
          <p:cNvSpPr>
            <a:spLocks noGrp="1"/>
          </p:cNvSpPr>
          <p:nvPr>
            <p:ph type="sldNum" sz="quarter" idx="5"/>
          </p:nvPr>
        </p:nvSpPr>
        <p:spPr/>
        <p:txBody>
          <a:bodyPr/>
          <a:lstStyle/>
          <a:p>
            <a:fld id="{F91418FE-01CD-4199-9FA9-F0C154A6F49D}" type="slidenum">
              <a:rPr lang="en-US" smtClean="0"/>
              <a:t>3</a:t>
            </a:fld>
            <a:endParaRPr lang="en-US"/>
          </a:p>
        </p:txBody>
      </p:sp>
    </p:spTree>
    <p:extLst>
      <p:ext uri="{BB962C8B-B14F-4D97-AF65-F5344CB8AC3E}">
        <p14:creationId xmlns:p14="http://schemas.microsoft.com/office/powerpoint/2010/main" val="4190529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FC9FC1-764D-4B44-91A3-F099B13B3DA1}"/>
              </a:ext>
            </a:extLst>
          </p:cNvPr>
          <p:cNvSpPr>
            <a:spLocks noGrp="1"/>
          </p:cNvSpPr>
          <p:nvPr>
            <p:ph type="ctrTitle" hasCustomPrompt="1"/>
          </p:nvPr>
        </p:nvSpPr>
        <p:spPr>
          <a:xfrm>
            <a:off x="1004046" y="495300"/>
            <a:ext cx="9861176" cy="1286608"/>
          </a:xfrm>
        </p:spPr>
        <p:txBody>
          <a:bodyPr lIns="0" tIns="0" rIns="0" bIns="0" anchor="t" anchorCtr="0">
            <a:noAutofit/>
          </a:bodyPr>
          <a:lstStyle/>
          <a:p>
            <a:pPr algn="l"/>
            <a:r>
              <a:rPr lang="en-US" sz="4400"/>
              <a:t>Header goes here</a:t>
            </a:r>
          </a:p>
        </p:txBody>
      </p:sp>
    </p:spTree>
    <p:extLst>
      <p:ext uri="{BB962C8B-B14F-4D97-AF65-F5344CB8AC3E}">
        <p14:creationId xmlns:p14="http://schemas.microsoft.com/office/powerpoint/2010/main" val="274698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0DC6B-F0C6-1F4A-A6CA-E0ED4F42A45B}"/>
              </a:ext>
            </a:extLst>
          </p:cNvPr>
          <p:cNvSpPr>
            <a:spLocks noGrp="1"/>
          </p:cNvSpPr>
          <p:nvPr>
            <p:ph idx="1"/>
          </p:nvPr>
        </p:nvSpPr>
        <p:spPr>
          <a:xfrm>
            <a:off x="1004046" y="1825625"/>
            <a:ext cx="986117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465C4486-4B87-6A42-827E-8E1B5D29D0C2}"/>
              </a:ext>
            </a:extLst>
          </p:cNvPr>
          <p:cNvSpPr>
            <a:spLocks noGrp="1"/>
          </p:cNvSpPr>
          <p:nvPr>
            <p:ph type="ctrTitle" hasCustomPrompt="1"/>
          </p:nvPr>
        </p:nvSpPr>
        <p:spPr>
          <a:xfrm>
            <a:off x="1004046" y="495300"/>
            <a:ext cx="9861176" cy="1286608"/>
          </a:xfrm>
        </p:spPr>
        <p:txBody>
          <a:bodyPr lIns="0" tIns="0" rIns="0" bIns="0" anchor="t" anchorCtr="0">
            <a:noAutofit/>
          </a:bodyPr>
          <a:lstStyle/>
          <a:p>
            <a:pPr algn="l"/>
            <a:r>
              <a:rPr lang="en-US" sz="4400"/>
              <a:t>Header goes here</a:t>
            </a:r>
          </a:p>
        </p:txBody>
      </p:sp>
    </p:spTree>
    <p:extLst>
      <p:ext uri="{BB962C8B-B14F-4D97-AF65-F5344CB8AC3E}">
        <p14:creationId xmlns:p14="http://schemas.microsoft.com/office/powerpoint/2010/main" val="2533002960"/>
      </p:ext>
    </p:extLst>
  </p:cSld>
  <p:clrMapOvr>
    <a:masterClrMapping/>
  </p:clrMapOvr>
  <p:extLst>
    <p:ext uri="{DCECCB84-F9BA-43D5-87BE-67443E8EF086}">
      <p15:sldGuideLst xmlns:p15="http://schemas.microsoft.com/office/powerpoint/2012/main">
        <p15:guide id="1" orient="horz" pos="1152" userDrawn="1">
          <p15:clr>
            <a:srgbClr val="FBAE40"/>
          </p15:clr>
        </p15:guide>
        <p15:guide id="2" orient="horz" pos="312" userDrawn="1">
          <p15:clr>
            <a:srgbClr val="FBAE40"/>
          </p15:clr>
        </p15:guide>
        <p15:guide id="3" pos="62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A2E3643-BE44-9A40-B13C-C20C0E576FAF}"/>
              </a:ext>
            </a:extLst>
          </p:cNvPr>
          <p:cNvSpPr>
            <a:spLocks noGrp="1"/>
          </p:cNvSpPr>
          <p:nvPr>
            <p:ph type="ctrTitle" hasCustomPrompt="1"/>
          </p:nvPr>
        </p:nvSpPr>
        <p:spPr>
          <a:xfrm>
            <a:off x="967946" y="2480073"/>
            <a:ext cx="9144000" cy="1655806"/>
          </a:xfrm>
          <a:prstGeom prst="rect">
            <a:avLst/>
          </a:prstGeom>
        </p:spPr>
        <p:txBody>
          <a:bodyPr lIns="0" tIns="0" rIns="0" bIns="0" anchor="t" anchorCtr="0">
            <a:noAutofit/>
          </a:bodyPr>
          <a:lstStyle>
            <a:lvl1pPr>
              <a:defRPr sz="6000">
                <a:solidFill>
                  <a:srgbClr val="2C6754"/>
                </a:solidFill>
              </a:defRPr>
            </a:lvl1pPr>
          </a:lstStyle>
          <a:p>
            <a:pPr algn="l"/>
            <a:r>
              <a:rPr lang="en-US"/>
              <a:t>Title</a:t>
            </a:r>
          </a:p>
        </p:txBody>
      </p:sp>
    </p:spTree>
    <p:extLst>
      <p:ext uri="{BB962C8B-B14F-4D97-AF65-F5344CB8AC3E}">
        <p14:creationId xmlns:p14="http://schemas.microsoft.com/office/powerpoint/2010/main" val="417746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D8F4644-8671-9F4C-BB8E-F21EE43B9F5B}"/>
              </a:ext>
            </a:extLst>
          </p:cNvPr>
          <p:cNvSpPr>
            <a:spLocks noGrp="1"/>
          </p:cNvSpPr>
          <p:nvPr>
            <p:ph type="ctrTitle" hasCustomPrompt="1"/>
          </p:nvPr>
        </p:nvSpPr>
        <p:spPr>
          <a:xfrm>
            <a:off x="1004046" y="495300"/>
            <a:ext cx="9861176" cy="1286608"/>
          </a:xfrm>
        </p:spPr>
        <p:txBody>
          <a:bodyPr lIns="0" tIns="0" rIns="0" bIns="0" anchor="t" anchorCtr="0">
            <a:noAutofit/>
          </a:bodyPr>
          <a:lstStyle/>
          <a:p>
            <a:pPr algn="l"/>
            <a:r>
              <a:rPr lang="en-US" sz="4400"/>
              <a:t>Header goes here</a:t>
            </a:r>
          </a:p>
        </p:txBody>
      </p:sp>
      <p:sp>
        <p:nvSpPr>
          <p:cNvPr id="8" name="Title 1">
            <a:extLst>
              <a:ext uri="{FF2B5EF4-FFF2-40B4-BE49-F238E27FC236}">
                <a16:creationId xmlns:a16="http://schemas.microsoft.com/office/drawing/2014/main" id="{5D147E33-80AE-2A44-A5B1-C8FFCCA49685}"/>
              </a:ext>
            </a:extLst>
          </p:cNvPr>
          <p:cNvSpPr txBox="1">
            <a:spLocks/>
          </p:cNvSpPr>
          <p:nvPr userDrawn="1"/>
        </p:nvSpPr>
        <p:spPr>
          <a:xfrm>
            <a:off x="1004046" y="2400300"/>
            <a:ext cx="9484660" cy="3205370"/>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b="0" i="0" kern="1200">
                <a:solidFill>
                  <a:srgbClr val="9D365E"/>
                </a:solidFill>
                <a:latin typeface="Helvetica Neue Medium" panose="02000503000000020004" pitchFamily="2" charset="0"/>
                <a:ea typeface="Helvetica Neue Medium" panose="02000503000000020004" pitchFamily="2" charset="0"/>
                <a:cs typeface="Helvetica Neue Medium" panose="02000503000000020004" pitchFamily="2" charset="0"/>
              </a:defRPr>
            </a:lvl1pPr>
          </a:lstStyle>
          <a:p>
            <a:pPr algn="l">
              <a:lnSpc>
                <a:spcPct val="110000"/>
              </a:lnSpc>
            </a:pP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Lorem ipsum dolor sit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amet</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consectetur</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adipiscing</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elit</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sed</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do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eiusmod</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tempor</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incididunt</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ut</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labore</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et dolore magna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aliqua</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Ut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enim</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ad minim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veniam</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quis</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nostrud</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exercitation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ullamco</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laboris</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nisi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ut</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aliquip</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ex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ea</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commodo</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3200" err="1">
                <a:solidFill>
                  <a:schemeClr val="tx1">
                    <a:lumMod val="75000"/>
                    <a:lumOff val="25000"/>
                  </a:schemeClr>
                </a:solidFill>
                <a:latin typeface="Helvetica Neue Light" panose="02000403000000020004" pitchFamily="2" charset="0"/>
                <a:ea typeface="Helvetica Neue Light" panose="02000403000000020004" pitchFamily="2" charset="0"/>
              </a:rPr>
              <a:t>consequat</a:t>
            </a:r>
            <a:r>
              <a:rPr lang="en-US" sz="3200">
                <a:solidFill>
                  <a:schemeClr val="tx1">
                    <a:lumMod val="75000"/>
                    <a:lumOff val="25000"/>
                  </a:schemeClr>
                </a:solidFill>
                <a:latin typeface="Helvetica Neue Light" panose="02000403000000020004" pitchFamily="2" charset="0"/>
                <a:ea typeface="Helvetica Neue Light" panose="02000403000000020004" pitchFamily="2" charset="0"/>
              </a:rPr>
              <a:t>.</a:t>
            </a:r>
          </a:p>
          <a:p>
            <a:pPr algn="l"/>
            <a:endParaRPr lang="en-US" sz="3200">
              <a:solidFill>
                <a:schemeClr val="tx1">
                  <a:lumMod val="75000"/>
                  <a:lumOff val="25000"/>
                </a:schemeClr>
              </a:solidFill>
              <a:latin typeface="Helvetica Neue Light" panose="02000403000000020004" pitchFamily="2" charset="0"/>
              <a:ea typeface="Helvetica Neue Light" panose="02000403000000020004" pitchFamily="2" charset="0"/>
            </a:endParaRPr>
          </a:p>
          <a:p>
            <a:pPr algn="l"/>
            <a:endParaRPr lang="en-US" sz="3200">
              <a:solidFill>
                <a:schemeClr val="tx1">
                  <a:lumMod val="75000"/>
                  <a:lumOff val="25000"/>
                </a:schemeClr>
              </a:solidFill>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1484616802"/>
      </p:ext>
    </p:extLst>
  </p:cSld>
  <p:clrMapOvr>
    <a:masterClrMapping/>
  </p:clrMapOvr>
  <p:extLst>
    <p:ext uri="{DCECCB84-F9BA-43D5-87BE-67443E8EF086}">
      <p15:sldGuideLst xmlns:p15="http://schemas.microsoft.com/office/powerpoint/2012/main">
        <p15:guide id="1" orient="horz" pos="1512" userDrawn="1">
          <p15:clr>
            <a:srgbClr val="FBAE40"/>
          </p15:clr>
        </p15:guide>
        <p15:guide id="2" orient="horz" pos="312" userDrawn="1">
          <p15:clr>
            <a:srgbClr val="FBAE40"/>
          </p15:clr>
        </p15:guide>
        <p15:guide id="3" pos="62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D8F4644-8671-9F4C-BB8E-F21EE43B9F5B}"/>
              </a:ext>
            </a:extLst>
          </p:cNvPr>
          <p:cNvSpPr>
            <a:spLocks noGrp="1"/>
          </p:cNvSpPr>
          <p:nvPr>
            <p:ph type="ctrTitle" hasCustomPrompt="1"/>
          </p:nvPr>
        </p:nvSpPr>
        <p:spPr>
          <a:xfrm>
            <a:off x="1004046" y="495300"/>
            <a:ext cx="9861176" cy="1286608"/>
          </a:xfrm>
        </p:spPr>
        <p:txBody>
          <a:bodyPr lIns="0" tIns="0" rIns="0" bIns="0" anchor="t" anchorCtr="0">
            <a:noAutofit/>
          </a:bodyPr>
          <a:lstStyle/>
          <a:p>
            <a:pPr algn="l"/>
            <a:r>
              <a:rPr lang="en-US" sz="4400"/>
              <a:t>Header goes here</a:t>
            </a:r>
          </a:p>
        </p:txBody>
      </p:sp>
      <p:sp>
        <p:nvSpPr>
          <p:cNvPr id="4" name="Title 1">
            <a:extLst>
              <a:ext uri="{FF2B5EF4-FFF2-40B4-BE49-F238E27FC236}">
                <a16:creationId xmlns:a16="http://schemas.microsoft.com/office/drawing/2014/main" id="{60B204CB-F132-9845-8A82-AE290FD8A871}"/>
              </a:ext>
            </a:extLst>
          </p:cNvPr>
          <p:cNvSpPr txBox="1">
            <a:spLocks/>
          </p:cNvSpPr>
          <p:nvPr userDrawn="1"/>
        </p:nvSpPr>
        <p:spPr>
          <a:xfrm>
            <a:off x="1004046" y="2401824"/>
            <a:ext cx="9292893" cy="3791448"/>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b="0" i="0" kern="1200">
                <a:solidFill>
                  <a:srgbClr val="9D365E"/>
                </a:solidFill>
                <a:latin typeface="Helvetica Neue Medium" panose="02000503000000020004" pitchFamily="2" charset="0"/>
                <a:ea typeface="Helvetica Neue Medium" panose="02000503000000020004" pitchFamily="2" charset="0"/>
                <a:cs typeface="Helvetica Neue Medium" panose="02000503000000020004" pitchFamily="2" charset="0"/>
              </a:defRPr>
            </a:lvl1pPr>
          </a:lstStyle>
          <a:p>
            <a:pPr marL="457200" indent="-457200" algn="l">
              <a:lnSpc>
                <a:spcPct val="100000"/>
              </a:lnSpc>
              <a:spcAft>
                <a:spcPts val="1200"/>
              </a:spcAft>
              <a:buFont typeface="Arial" panose="020B0604020202020204" pitchFamily="34" charset="0"/>
              <a:buChar char="•"/>
            </a:pP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Lorem ipsum dolor sit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amet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consectetur</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adipiscing</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elit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sed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do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eiusmod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tempor</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a:t>
            </a:r>
          </a:p>
          <a:p>
            <a:pPr marL="457200" indent="-457200" algn="l">
              <a:lnSpc>
                <a:spcPct val="100000"/>
              </a:lnSpc>
              <a:spcAft>
                <a:spcPts val="1200"/>
              </a:spcAft>
              <a:buFont typeface="Arial" panose="020B0604020202020204" pitchFamily="34" charset="0"/>
              <a:buChar char="•"/>
            </a:pP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Lorem ipsum dolor sit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amet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consectetur</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adipiscing</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elit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sed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do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eiusmod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tempor</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a:t>
            </a:r>
          </a:p>
          <a:p>
            <a:pPr marL="457200" indent="-457200" algn="l">
              <a:lnSpc>
                <a:spcPct val="100000"/>
              </a:lnSpc>
              <a:spcAft>
                <a:spcPts val="1200"/>
              </a:spcAft>
              <a:buFont typeface="Arial" panose="020B0604020202020204" pitchFamily="34" charset="0"/>
              <a:buChar char="•"/>
            </a:pP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Lorem ipsum dolor sit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amet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consectetur</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adipiscing</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elit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sed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do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eiusmod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tempor</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a:t>
            </a:r>
          </a:p>
        </p:txBody>
      </p:sp>
    </p:spTree>
    <p:extLst>
      <p:ext uri="{BB962C8B-B14F-4D97-AF65-F5344CB8AC3E}">
        <p14:creationId xmlns:p14="http://schemas.microsoft.com/office/powerpoint/2010/main" val="2155880779"/>
      </p:ext>
    </p:extLst>
  </p:cSld>
  <p:clrMapOvr>
    <a:masterClrMapping/>
  </p:clrMapOvr>
  <p:extLst>
    <p:ext uri="{DCECCB84-F9BA-43D5-87BE-67443E8EF086}">
      <p15:sldGuideLst xmlns:p15="http://schemas.microsoft.com/office/powerpoint/2012/main">
        <p15:guide id="1" orient="horz" pos="1512">
          <p15:clr>
            <a:srgbClr val="FBAE40"/>
          </p15:clr>
        </p15:guide>
        <p15:guide id="2" orient="horz" pos="312">
          <p15:clr>
            <a:srgbClr val="FBAE40"/>
          </p15:clr>
        </p15:guide>
        <p15:guide id="3" pos="62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3223E14-6CE7-BF4E-AAD5-05A4122466C2}"/>
              </a:ext>
            </a:extLst>
          </p:cNvPr>
          <p:cNvSpPr>
            <a:spLocks noGrp="1"/>
          </p:cNvSpPr>
          <p:nvPr>
            <p:ph type="ctrTitle" hasCustomPrompt="1"/>
          </p:nvPr>
        </p:nvSpPr>
        <p:spPr>
          <a:xfrm>
            <a:off x="4512364" y="495300"/>
            <a:ext cx="6689036" cy="1474177"/>
          </a:xfrm>
        </p:spPr>
        <p:txBody>
          <a:bodyPr lIns="0" tIns="0" rIns="0" bIns="0" anchor="t" anchorCtr="0">
            <a:noAutofit/>
          </a:bodyPr>
          <a:lstStyle/>
          <a:p>
            <a:pPr algn="r"/>
            <a:r>
              <a:rPr lang="en-US" sz="4400"/>
              <a:t>Header goes here</a:t>
            </a:r>
          </a:p>
        </p:txBody>
      </p:sp>
      <p:sp>
        <p:nvSpPr>
          <p:cNvPr id="8" name="Title 1">
            <a:extLst>
              <a:ext uri="{FF2B5EF4-FFF2-40B4-BE49-F238E27FC236}">
                <a16:creationId xmlns:a16="http://schemas.microsoft.com/office/drawing/2014/main" id="{0B522221-339B-1A4B-B612-71A1CA43D774}"/>
              </a:ext>
            </a:extLst>
          </p:cNvPr>
          <p:cNvSpPr txBox="1">
            <a:spLocks/>
          </p:cNvSpPr>
          <p:nvPr userDrawn="1"/>
        </p:nvSpPr>
        <p:spPr>
          <a:xfrm>
            <a:off x="4651513" y="2400300"/>
            <a:ext cx="6549887" cy="3722203"/>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b="0" i="0" kern="1200">
                <a:solidFill>
                  <a:srgbClr val="9D365E"/>
                </a:solidFill>
                <a:latin typeface="Helvetica Neue Medium" panose="02000503000000020004" pitchFamily="2" charset="0"/>
                <a:ea typeface="Helvetica Neue Medium" panose="02000503000000020004" pitchFamily="2" charset="0"/>
                <a:cs typeface="Helvetica Neue Medium" panose="02000503000000020004" pitchFamily="2" charset="0"/>
              </a:defRPr>
            </a:lvl1pPr>
          </a:lstStyle>
          <a:p>
            <a:pPr algn="r">
              <a:lnSpc>
                <a:spcPct val="110000"/>
              </a:lnSpc>
            </a:pP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Lorem ipsum dolor sit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amet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consectetur</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adipiscing</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elit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sed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do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eiusmod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tempor</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incididunt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ut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labore</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et dolore magna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aliqua</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Ut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enim</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ad minim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veniam</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quis</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nostrud</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exercitation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ullamco</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laboris</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nisi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ut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aliquip</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ex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ea</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commodo</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 </a:t>
            </a:r>
            <a:r>
              <a:rPr lang="en-US" sz="2800" err="1">
                <a:solidFill>
                  <a:schemeClr val="tx1">
                    <a:lumMod val="75000"/>
                    <a:lumOff val="25000"/>
                  </a:schemeClr>
                </a:solidFill>
                <a:latin typeface="Helvetica Neue Light" panose="02000403000000020004" pitchFamily="2" charset="0"/>
                <a:ea typeface="Helvetica Neue Light" panose="02000403000000020004" pitchFamily="2" charset="0"/>
              </a:rPr>
              <a:t>consequat</a:t>
            </a:r>
            <a:r>
              <a:rPr lang="en-US" sz="2800">
                <a:solidFill>
                  <a:schemeClr val="tx1">
                    <a:lumMod val="75000"/>
                    <a:lumOff val="25000"/>
                  </a:schemeClr>
                </a:solidFill>
                <a:latin typeface="Helvetica Neue Light" panose="02000403000000020004" pitchFamily="2" charset="0"/>
                <a:ea typeface="Helvetica Neue Light" panose="02000403000000020004" pitchFamily="2" charset="0"/>
              </a:rPr>
              <a:t>.</a:t>
            </a:r>
          </a:p>
          <a:p>
            <a:pPr algn="r"/>
            <a:endParaRPr lang="en-US" sz="2800">
              <a:solidFill>
                <a:schemeClr val="tx1">
                  <a:lumMod val="75000"/>
                  <a:lumOff val="25000"/>
                </a:schemeClr>
              </a:solidFill>
              <a:latin typeface="Helvetica Neue Light" panose="02000403000000020004" pitchFamily="2" charset="0"/>
              <a:ea typeface="Helvetica Neue Light" panose="02000403000000020004" pitchFamily="2" charset="0"/>
            </a:endParaRPr>
          </a:p>
          <a:p>
            <a:pPr algn="r"/>
            <a:endParaRPr lang="en-US" sz="2800">
              <a:solidFill>
                <a:schemeClr val="tx1">
                  <a:lumMod val="75000"/>
                  <a:lumOff val="25000"/>
                </a:schemeClr>
              </a:solidFill>
              <a:latin typeface="Helvetica Neue Light" panose="02000403000000020004" pitchFamily="2" charset="0"/>
              <a:ea typeface="Helvetica Neue Light" panose="02000403000000020004" pitchFamily="2" charset="0"/>
            </a:endParaRPr>
          </a:p>
        </p:txBody>
      </p:sp>
      <p:pic>
        <p:nvPicPr>
          <p:cNvPr id="9" name="Picture 8">
            <a:extLst>
              <a:ext uri="{FF2B5EF4-FFF2-40B4-BE49-F238E27FC236}">
                <a16:creationId xmlns:a16="http://schemas.microsoft.com/office/drawing/2014/main" id="{1860A9AE-8C6D-D74D-BB8E-0FA4DA9CB2F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39148" y="-30370"/>
            <a:ext cx="4194314" cy="6918739"/>
          </a:xfrm>
          <a:prstGeom prst="rect">
            <a:avLst/>
          </a:prstGeom>
        </p:spPr>
      </p:pic>
    </p:spTree>
    <p:extLst>
      <p:ext uri="{BB962C8B-B14F-4D97-AF65-F5344CB8AC3E}">
        <p14:creationId xmlns:p14="http://schemas.microsoft.com/office/powerpoint/2010/main" val="225349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63A49F"/>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522803-E98B-6C4E-8362-A40CA90B27AC}"/>
              </a:ext>
            </a:extLst>
          </p:cNvPr>
          <p:cNvSpPr>
            <a:spLocks noGrp="1"/>
          </p:cNvSpPr>
          <p:nvPr>
            <p:ph type="ctrTitle" hasCustomPrompt="1"/>
          </p:nvPr>
        </p:nvSpPr>
        <p:spPr>
          <a:xfrm>
            <a:off x="990600" y="2400300"/>
            <a:ext cx="7855226" cy="2117912"/>
          </a:xfrm>
        </p:spPr>
        <p:txBody>
          <a:bodyPr lIns="0" tIns="0" rIns="0" bIns="0" anchor="t" anchorCtr="0">
            <a:noAutofit/>
          </a:bodyPr>
          <a:lstStyle/>
          <a:p>
            <a:pPr algn="l"/>
            <a:r>
              <a:rPr lang="en-US" sz="4800">
                <a:solidFill>
                  <a:schemeClr val="bg1"/>
                </a:solidFill>
              </a:rPr>
              <a:t>Divider section header goes here</a:t>
            </a:r>
          </a:p>
        </p:txBody>
      </p:sp>
      <p:cxnSp>
        <p:nvCxnSpPr>
          <p:cNvPr id="4" name="Straight Connector 3">
            <a:extLst>
              <a:ext uri="{FF2B5EF4-FFF2-40B4-BE49-F238E27FC236}">
                <a16:creationId xmlns:a16="http://schemas.microsoft.com/office/drawing/2014/main" id="{4D94EE6C-309C-8241-9796-B41E3B97EEF1}"/>
              </a:ext>
            </a:extLst>
          </p:cNvPr>
          <p:cNvCxnSpPr>
            <a:cxnSpLocks/>
          </p:cNvCxnSpPr>
          <p:nvPr userDrawn="1"/>
        </p:nvCxnSpPr>
        <p:spPr>
          <a:xfrm>
            <a:off x="990600" y="2163233"/>
            <a:ext cx="1196009" cy="0"/>
          </a:xfrm>
          <a:prstGeom prst="line">
            <a:avLst/>
          </a:prstGeom>
          <a:ln w="603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07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bg>
      <p:bgPr>
        <a:solidFill>
          <a:srgbClr val="63A49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0B6B578-CF4B-DF47-9B27-E182C9A375C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43"/>
          <a:stretch/>
        </p:blipFill>
        <p:spPr>
          <a:xfrm>
            <a:off x="-111370" y="-82062"/>
            <a:ext cx="12414739" cy="7022124"/>
          </a:xfrm>
          <a:prstGeom prst="rect">
            <a:avLst/>
          </a:prstGeom>
        </p:spPr>
      </p:pic>
      <p:sp>
        <p:nvSpPr>
          <p:cNvPr id="6" name="Title 1">
            <a:extLst>
              <a:ext uri="{FF2B5EF4-FFF2-40B4-BE49-F238E27FC236}">
                <a16:creationId xmlns:a16="http://schemas.microsoft.com/office/drawing/2014/main" id="{E5F2B2CA-92F2-FC42-B600-734D92EFDAF3}"/>
              </a:ext>
            </a:extLst>
          </p:cNvPr>
          <p:cNvSpPr>
            <a:spLocks noGrp="1"/>
          </p:cNvSpPr>
          <p:nvPr>
            <p:ph type="ctrTitle"/>
          </p:nvPr>
        </p:nvSpPr>
        <p:spPr>
          <a:xfrm>
            <a:off x="990600" y="495300"/>
            <a:ext cx="9861176" cy="1286608"/>
          </a:xfrm>
        </p:spPr>
        <p:txBody>
          <a:bodyPr lIns="0" tIns="0" rIns="0" bIns="0" anchor="t" anchorCtr="0">
            <a:noAutofit/>
          </a:bodyPr>
          <a:lstStyle/>
          <a:p>
            <a:pPr algn="l"/>
            <a:r>
              <a:rPr lang="en-US" sz="4400">
                <a:solidFill>
                  <a:schemeClr val="bg1"/>
                </a:solidFill>
              </a:rPr>
              <a:t>Header goes here</a:t>
            </a:r>
          </a:p>
        </p:txBody>
      </p:sp>
    </p:spTree>
    <p:extLst>
      <p:ext uri="{BB962C8B-B14F-4D97-AF65-F5344CB8AC3E}">
        <p14:creationId xmlns:p14="http://schemas.microsoft.com/office/powerpoint/2010/main" val="416752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ED356-8910-49F6-8476-4260561EA6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A14DB7-950A-41C6-962D-16899A7084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BDD26E-6EF9-4BBE-B687-FFB92C2A128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68ABB2-C582-491E-BE96-CF545DF2AC01}"/>
              </a:ext>
            </a:extLst>
          </p:cNvPr>
          <p:cNvSpPr>
            <a:spLocks noGrp="1"/>
          </p:cNvSpPr>
          <p:nvPr>
            <p:ph type="dt" sz="half" idx="10"/>
          </p:nvPr>
        </p:nvSpPr>
        <p:spPr/>
        <p:txBody>
          <a:bodyPr/>
          <a:lstStyle/>
          <a:p>
            <a:fld id="{368A4D96-0EAF-4733-8D1F-5E9F42E68E23}" type="datetimeFigureOut">
              <a:rPr lang="en-US" smtClean="0"/>
              <a:t>7/14/22</a:t>
            </a:fld>
            <a:endParaRPr lang="en-US"/>
          </a:p>
        </p:txBody>
      </p:sp>
      <p:sp>
        <p:nvSpPr>
          <p:cNvPr id="6" name="Footer Placeholder 5">
            <a:extLst>
              <a:ext uri="{FF2B5EF4-FFF2-40B4-BE49-F238E27FC236}">
                <a16:creationId xmlns:a16="http://schemas.microsoft.com/office/drawing/2014/main" id="{603E0DAE-5DB1-45C4-9976-8B3EBD07C2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A78527-60D7-4FF4-BCC7-C7165304A500}"/>
              </a:ext>
            </a:extLst>
          </p:cNvPr>
          <p:cNvSpPr>
            <a:spLocks noGrp="1"/>
          </p:cNvSpPr>
          <p:nvPr>
            <p:ph type="sldNum" sz="quarter" idx="12"/>
          </p:nvPr>
        </p:nvSpPr>
        <p:spPr/>
        <p:txBody>
          <a:bodyPr/>
          <a:lstStyle/>
          <a:p>
            <a:fld id="{D84ED1D9-BD41-47F7-B6F0-E616DE67B440}" type="slidenum">
              <a:rPr lang="en-US" smtClean="0"/>
              <a:t>‹#›</a:t>
            </a:fld>
            <a:endParaRPr lang="en-US"/>
          </a:p>
        </p:txBody>
      </p:sp>
    </p:spTree>
    <p:extLst>
      <p:ext uri="{BB962C8B-B14F-4D97-AF65-F5344CB8AC3E}">
        <p14:creationId xmlns:p14="http://schemas.microsoft.com/office/powerpoint/2010/main" val="288404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D87286-3C60-194F-A3FA-589D786D1F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2D821537-F67A-AD4B-961C-8E36928C0814}"/>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710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5" r:id="rId7"/>
    <p:sldLayoutId id="2147483661" r:id="rId8"/>
    <p:sldLayoutId id="2147483662" r:id="rId9"/>
  </p:sldLayoutIdLst>
  <p:txStyles>
    <p:titleStyle>
      <a:lvl1pPr algn="l" defTabSz="914400" rtl="0" eaLnBrk="1" latinLnBrk="0" hangingPunct="1">
        <a:lnSpc>
          <a:spcPct val="90000"/>
        </a:lnSpc>
        <a:spcBef>
          <a:spcPct val="0"/>
        </a:spcBef>
        <a:buNone/>
        <a:defRPr sz="4400" b="1" i="0" kern="1200">
          <a:solidFill>
            <a:srgbClr val="2C6754"/>
          </a:solidFill>
          <a:latin typeface="Arial" panose="020B0604020202020204" pitchFamily="34" charset="0"/>
          <a:ea typeface="Helvetica Neue Medium" panose="02000503000000020004" pitchFamily="2" charset="0"/>
          <a:cs typeface="Arial" panose="020B0604020202020204" pitchFamily="34" charset="0"/>
        </a:defRPr>
      </a:lvl1pPr>
    </p:titleStyle>
    <p:bodyStyle>
      <a:lvl1pPr marL="228600" indent="-228600" algn="l" defTabSz="914400" rtl="0" eaLnBrk="1" latinLnBrk="0" hangingPunct="1">
        <a:lnSpc>
          <a:spcPct val="110000"/>
        </a:lnSpc>
        <a:spcBef>
          <a:spcPts val="0"/>
        </a:spcBef>
        <a:spcAft>
          <a:spcPts val="800"/>
        </a:spcAft>
        <a:buFont typeface="Arial" panose="020B0604020202020204" pitchFamily="34" charset="0"/>
        <a:buChar char="•"/>
        <a:defRPr sz="2400" b="0" i="0" kern="1200">
          <a:solidFill>
            <a:schemeClr val="tx1">
              <a:lumMod val="75000"/>
              <a:lumOff val="25000"/>
            </a:schemeClr>
          </a:solidFill>
          <a:latin typeface="Arial" panose="020B0604020202020204" pitchFamily="34" charset="0"/>
          <a:ea typeface="Helvetica Neue Light" panose="02000403000000020004" pitchFamily="2" charset="0"/>
          <a:cs typeface="Arial" panose="020B0604020202020204" pitchFamily="34" charset="0"/>
        </a:defRPr>
      </a:lvl1pPr>
      <a:lvl2pPr marL="685800" indent="-228600" algn="l" defTabSz="914400" rtl="0" eaLnBrk="1" latinLnBrk="0" hangingPunct="1">
        <a:lnSpc>
          <a:spcPct val="110000"/>
        </a:lnSpc>
        <a:spcBef>
          <a:spcPts val="0"/>
        </a:spcBef>
        <a:spcAft>
          <a:spcPts val="800"/>
        </a:spcAft>
        <a:buFont typeface="Arial" panose="020B0604020202020204" pitchFamily="34" charset="0"/>
        <a:buChar char="•"/>
        <a:defRPr sz="2400" b="0" i="0" kern="1200">
          <a:solidFill>
            <a:schemeClr val="tx1">
              <a:lumMod val="75000"/>
              <a:lumOff val="25000"/>
            </a:schemeClr>
          </a:solidFill>
          <a:latin typeface="Arial" panose="020B0604020202020204" pitchFamily="34" charset="0"/>
          <a:ea typeface="Helvetica Neue Light" panose="02000403000000020004" pitchFamily="2" charset="0"/>
          <a:cs typeface="Arial" panose="020B0604020202020204" pitchFamily="34" charset="0"/>
        </a:defRPr>
      </a:lvl2pPr>
      <a:lvl3pPr marL="1143000" indent="-228600" algn="l" defTabSz="914400" rtl="0" eaLnBrk="1" latinLnBrk="0" hangingPunct="1">
        <a:lnSpc>
          <a:spcPct val="110000"/>
        </a:lnSpc>
        <a:spcBef>
          <a:spcPts val="0"/>
        </a:spcBef>
        <a:spcAft>
          <a:spcPts val="800"/>
        </a:spcAft>
        <a:buFont typeface="Arial" panose="020B0604020202020204" pitchFamily="34" charset="0"/>
        <a:buChar char="•"/>
        <a:defRPr sz="2400" b="0" i="0" kern="1200">
          <a:solidFill>
            <a:schemeClr val="tx1">
              <a:lumMod val="75000"/>
              <a:lumOff val="25000"/>
            </a:schemeClr>
          </a:solidFill>
          <a:latin typeface="Arial" panose="020B0604020202020204" pitchFamily="34" charset="0"/>
          <a:ea typeface="Helvetica Neue Light" panose="02000403000000020004" pitchFamily="2" charset="0"/>
          <a:cs typeface="Arial" panose="020B0604020202020204" pitchFamily="34" charset="0"/>
        </a:defRPr>
      </a:lvl3pPr>
      <a:lvl4pPr marL="1600200" indent="-228600" algn="l" defTabSz="914400" rtl="0" eaLnBrk="1" latinLnBrk="0" hangingPunct="1">
        <a:lnSpc>
          <a:spcPct val="110000"/>
        </a:lnSpc>
        <a:spcBef>
          <a:spcPts val="0"/>
        </a:spcBef>
        <a:spcAft>
          <a:spcPts val="800"/>
        </a:spcAft>
        <a:buFont typeface="Arial" panose="020B0604020202020204" pitchFamily="34" charset="0"/>
        <a:buChar char="•"/>
        <a:defRPr sz="2400" b="0" i="0" kern="1200">
          <a:solidFill>
            <a:schemeClr val="tx1">
              <a:lumMod val="75000"/>
              <a:lumOff val="25000"/>
            </a:schemeClr>
          </a:solidFill>
          <a:latin typeface="Arial" panose="020B0604020202020204" pitchFamily="34" charset="0"/>
          <a:ea typeface="Helvetica Neue Light" panose="02000403000000020004" pitchFamily="2" charset="0"/>
          <a:cs typeface="Arial" panose="020B0604020202020204" pitchFamily="34" charset="0"/>
        </a:defRPr>
      </a:lvl4pPr>
      <a:lvl5pPr marL="2057400" indent="-228600" algn="l" defTabSz="914400" rtl="0" eaLnBrk="1" latinLnBrk="0" hangingPunct="1">
        <a:lnSpc>
          <a:spcPct val="110000"/>
        </a:lnSpc>
        <a:spcBef>
          <a:spcPts val="0"/>
        </a:spcBef>
        <a:spcAft>
          <a:spcPts val="800"/>
        </a:spcAft>
        <a:buFont typeface="Arial" panose="020B0604020202020204" pitchFamily="34" charset="0"/>
        <a:buChar char="•"/>
        <a:defRPr sz="2400" b="0" i="0" kern="1200">
          <a:solidFill>
            <a:schemeClr val="tx1">
              <a:lumMod val="75000"/>
              <a:lumOff val="25000"/>
            </a:schemeClr>
          </a:solidFill>
          <a:latin typeface="Arial" panose="020B0604020202020204" pitchFamily="34" charset="0"/>
          <a:ea typeface="Helvetica Neue Light" panose="02000403000000020004" pitchFamily="2"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FA9AA7D6-9CC3-7B4F-B371-010AB127EE2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4896" y="5185140"/>
            <a:ext cx="12239709" cy="1699136"/>
          </a:xfrm>
          <a:prstGeom prst="rect">
            <a:avLst/>
          </a:prstGeom>
        </p:spPr>
      </p:pic>
      <p:sp>
        <p:nvSpPr>
          <p:cNvPr id="2" name="Title 1">
            <a:extLst>
              <a:ext uri="{FF2B5EF4-FFF2-40B4-BE49-F238E27FC236}">
                <a16:creationId xmlns:a16="http://schemas.microsoft.com/office/drawing/2014/main" id="{924BF42B-A8A6-084F-B760-3D87678251D6}"/>
              </a:ext>
            </a:extLst>
          </p:cNvPr>
          <p:cNvSpPr>
            <a:spLocks noGrp="1"/>
          </p:cNvSpPr>
          <p:nvPr>
            <p:ph type="ctrTitle"/>
          </p:nvPr>
        </p:nvSpPr>
        <p:spPr>
          <a:xfrm>
            <a:off x="990600" y="2006097"/>
            <a:ext cx="8786186" cy="2911122"/>
          </a:xfrm>
        </p:spPr>
        <p:txBody>
          <a:bodyPr lIns="0" tIns="0" rIns="0" bIns="0" anchor="t" anchorCtr="0">
            <a:noAutofit/>
          </a:bodyPr>
          <a:lstStyle/>
          <a:p>
            <a:r>
              <a:rPr lang="en-US" sz="2400" b="1" dirty="0">
                <a:solidFill>
                  <a:srgbClr val="63A49F"/>
                </a:solidFill>
                <a:latin typeface="Helvetica Neue"/>
                <a:ea typeface="Helvetica Neue" panose="02000503000000020004" pitchFamily="2" charset="0"/>
                <a:cs typeface="Helvetica Neue" panose="02000503000000020004" pitchFamily="2" charset="0"/>
              </a:rPr>
              <a:t>GRADE 10 </a:t>
            </a:r>
            <a:br>
              <a:rPr lang="en-US" sz="7200" dirty="0"/>
            </a:br>
            <a:r>
              <a:rPr lang="en-US" b="1" dirty="0"/>
              <a:t>Sovereignty and Tribal Governance Today</a:t>
            </a:r>
            <a:endParaRPr lang="en-US" b="1" dirty="0">
              <a:latin typeface="Arial"/>
              <a:cs typeface="Arial"/>
            </a:endParaRPr>
          </a:p>
        </p:txBody>
      </p:sp>
      <p:pic>
        <p:nvPicPr>
          <p:cNvPr id="4" name="Picture 3" descr="Logo&#10;&#10;Description automatically generated">
            <a:extLst>
              <a:ext uri="{FF2B5EF4-FFF2-40B4-BE49-F238E27FC236}">
                <a16:creationId xmlns:a16="http://schemas.microsoft.com/office/drawing/2014/main" id="{F506D4C8-7BE1-D242-BF48-976C83DF6AB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76785" y="495300"/>
            <a:ext cx="1459340" cy="1684079"/>
          </a:xfrm>
          <a:prstGeom prst="rect">
            <a:avLst/>
          </a:prstGeom>
        </p:spPr>
      </p:pic>
    </p:spTree>
    <p:extLst>
      <p:ext uri="{BB962C8B-B14F-4D97-AF65-F5344CB8AC3E}">
        <p14:creationId xmlns:p14="http://schemas.microsoft.com/office/powerpoint/2010/main" val="246569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F5D40AD-8091-6F37-2506-810AE9F2C171}"/>
              </a:ext>
            </a:extLst>
          </p:cNvPr>
          <p:cNvSpPr>
            <a:spLocks noGrp="1"/>
          </p:cNvSpPr>
          <p:nvPr>
            <p:ph idx="1"/>
          </p:nvPr>
        </p:nvSpPr>
        <p:spPr>
          <a:xfrm>
            <a:off x="1004046" y="2119541"/>
            <a:ext cx="10393297" cy="4351338"/>
          </a:xfrm>
        </p:spPr>
        <p:txBody>
          <a:bodyPr lIns="0" tIns="0" rIns="0" bIns="0"/>
          <a:lstStyle/>
          <a:p>
            <a:pPr marL="457200" indent="-457200">
              <a:lnSpc>
                <a:spcPct val="120000"/>
              </a:lnSpc>
              <a:spcAft>
                <a:spcPts val="1000"/>
              </a:spcAft>
              <a:buFont typeface="+mj-lt"/>
              <a:buAutoNum type="arabicPeriod"/>
            </a:pPr>
            <a:r>
              <a:rPr lang="en-US" sz="2000" dirty="0"/>
              <a:t>What is/are the purpose(s) of the government of the Confederated Tribes of Siletz Indians (as specified in its constitution)?</a:t>
            </a:r>
          </a:p>
          <a:p>
            <a:pPr marL="457200" indent="-457200">
              <a:lnSpc>
                <a:spcPct val="120000"/>
              </a:lnSpc>
              <a:spcAft>
                <a:spcPts val="1000"/>
              </a:spcAft>
              <a:buFont typeface="+mj-lt"/>
              <a:buAutoNum type="arabicPeriod"/>
            </a:pPr>
            <a:r>
              <a:rPr lang="en-US" sz="2000" dirty="0"/>
              <a:t>How are legislative, executive, and judicial powers structured in the Tribe’s government?</a:t>
            </a:r>
          </a:p>
          <a:p>
            <a:pPr marL="457200" indent="-457200">
              <a:lnSpc>
                <a:spcPct val="120000"/>
              </a:lnSpc>
              <a:spcAft>
                <a:spcPts val="1000"/>
              </a:spcAft>
              <a:buFont typeface="+mj-lt"/>
              <a:buAutoNum type="arabicPeriod"/>
            </a:pPr>
            <a:r>
              <a:rPr lang="en-US" sz="2000" dirty="0"/>
              <a:t>What similarities do you notice between the Siletz government and the governments of the United States and Oregon? What differences do you notice?</a:t>
            </a:r>
          </a:p>
          <a:p>
            <a:pPr marL="457200" indent="-457200">
              <a:lnSpc>
                <a:spcPct val="120000"/>
              </a:lnSpc>
              <a:spcAft>
                <a:spcPts val="1000"/>
              </a:spcAft>
              <a:buFont typeface="+mj-lt"/>
              <a:buAutoNum type="arabicPeriod"/>
            </a:pPr>
            <a:r>
              <a:rPr lang="en-US" sz="2000" dirty="0"/>
              <a:t>If you were a voting member of the Tribe and disagreed with a decision of the Tribal Council, what options would you have?</a:t>
            </a:r>
          </a:p>
          <a:p>
            <a:pPr marL="457200" indent="-457200">
              <a:lnSpc>
                <a:spcPct val="120000"/>
              </a:lnSpc>
              <a:spcAft>
                <a:spcPts val="1000"/>
              </a:spcAft>
              <a:buFont typeface="+mj-lt"/>
              <a:buAutoNum type="arabicPeriod"/>
            </a:pPr>
            <a:endParaRPr lang="en-US" sz="2000" dirty="0"/>
          </a:p>
        </p:txBody>
      </p:sp>
      <p:sp>
        <p:nvSpPr>
          <p:cNvPr id="2" name="Title 1">
            <a:extLst>
              <a:ext uri="{FF2B5EF4-FFF2-40B4-BE49-F238E27FC236}">
                <a16:creationId xmlns:a16="http://schemas.microsoft.com/office/drawing/2014/main" id="{A8378D23-B028-485E-BADA-4AB6A58873B4}"/>
              </a:ext>
            </a:extLst>
          </p:cNvPr>
          <p:cNvSpPr>
            <a:spLocks noGrp="1"/>
          </p:cNvSpPr>
          <p:nvPr>
            <p:ph type="ctrTitle"/>
          </p:nvPr>
        </p:nvSpPr>
        <p:spPr/>
        <p:txBody>
          <a:bodyPr/>
          <a:lstStyle/>
          <a:p>
            <a:r>
              <a:rPr lang="en-US" dirty="0"/>
              <a:t>Discussion: Confederated Tribes of Siletz Indians Government Overview</a:t>
            </a:r>
          </a:p>
        </p:txBody>
      </p:sp>
    </p:spTree>
    <p:extLst>
      <p:ext uri="{BB962C8B-B14F-4D97-AF65-F5344CB8AC3E}">
        <p14:creationId xmlns:p14="http://schemas.microsoft.com/office/powerpoint/2010/main" val="69921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F5D40AD-8091-6F37-2506-810AE9F2C171}"/>
              </a:ext>
            </a:extLst>
          </p:cNvPr>
          <p:cNvSpPr>
            <a:spLocks noGrp="1"/>
          </p:cNvSpPr>
          <p:nvPr>
            <p:ph idx="1"/>
          </p:nvPr>
        </p:nvSpPr>
        <p:spPr>
          <a:xfrm>
            <a:off x="1004045" y="2119541"/>
            <a:ext cx="10034069" cy="4351338"/>
          </a:xfrm>
        </p:spPr>
        <p:txBody>
          <a:bodyPr vert="horz" lIns="0" tIns="0" rIns="0" bIns="0" rtlCol="0" anchor="t">
            <a:noAutofit/>
          </a:bodyPr>
          <a:lstStyle/>
          <a:p>
            <a:pPr marL="457200" indent="-457200">
              <a:lnSpc>
                <a:spcPct val="120000"/>
              </a:lnSpc>
              <a:spcAft>
                <a:spcPts val="1000"/>
              </a:spcAft>
              <a:buFont typeface="+mj-lt"/>
              <a:buAutoNum type="arabicPeriod"/>
            </a:pPr>
            <a:r>
              <a:rPr lang="en-US" sz="2000" dirty="0"/>
              <a:t>What Tribal service or program area did you explore?</a:t>
            </a:r>
          </a:p>
          <a:p>
            <a:pPr marL="457200" indent="-457200">
              <a:lnSpc>
                <a:spcPct val="120000"/>
              </a:lnSpc>
              <a:spcAft>
                <a:spcPts val="1000"/>
              </a:spcAft>
              <a:buFont typeface="+mj-lt"/>
              <a:buAutoNum type="arabicPeriod"/>
            </a:pPr>
            <a:r>
              <a:rPr lang="en-US" sz="2000" dirty="0"/>
              <a:t>What types of services and benefits are offered?</a:t>
            </a:r>
          </a:p>
          <a:p>
            <a:pPr marL="457200" indent="-457200">
              <a:lnSpc>
                <a:spcPct val="120000"/>
              </a:lnSpc>
              <a:spcAft>
                <a:spcPts val="1000"/>
              </a:spcAft>
              <a:buFont typeface="+mj-lt"/>
              <a:buAutoNum type="arabicPeriod"/>
            </a:pPr>
            <a:r>
              <a:rPr lang="en-US" sz="2000" dirty="0">
                <a:latin typeface="Arial"/>
                <a:cs typeface="Arial"/>
              </a:rPr>
              <a:t>Who are the services and benefits for? (For example: Siletz Tribal members only? Native people from other Tribes? General community members?)</a:t>
            </a:r>
          </a:p>
          <a:p>
            <a:pPr marL="457200" indent="-457200">
              <a:lnSpc>
                <a:spcPct val="120000"/>
              </a:lnSpc>
              <a:spcAft>
                <a:spcPts val="1000"/>
              </a:spcAft>
              <a:buFont typeface="+mj-lt"/>
              <a:buAutoNum type="arabicPeriod"/>
            </a:pPr>
            <a:r>
              <a:rPr lang="en-US" sz="2000" dirty="0"/>
              <a:t>In what ways do the services and benefits honor the unique history and experiences of the Siletz Tribe and its members?</a:t>
            </a:r>
          </a:p>
          <a:p>
            <a:pPr marL="457200" indent="-457200">
              <a:lnSpc>
                <a:spcPct val="120000"/>
              </a:lnSpc>
              <a:spcAft>
                <a:spcPts val="1000"/>
              </a:spcAft>
              <a:buFont typeface="+mj-lt"/>
              <a:buAutoNum type="arabicPeriod"/>
            </a:pPr>
            <a:r>
              <a:rPr lang="en-US" sz="2000" dirty="0">
                <a:latin typeface="Arial"/>
                <a:cs typeface="Arial"/>
              </a:rPr>
              <a:t>Why might Siletz members choose to use these Tribal services and benefits instead of similar services and benefits offered </a:t>
            </a:r>
            <a:r>
              <a:rPr lang="en-US" sz="2000" dirty="0" err="1">
                <a:latin typeface="Arial"/>
                <a:cs typeface="Arial"/>
              </a:rPr>
              <a:t>bynon</a:t>
            </a:r>
            <a:r>
              <a:rPr lang="en-US" sz="2000" dirty="0">
                <a:latin typeface="Arial"/>
                <a:cs typeface="Arial"/>
              </a:rPr>
              <a:t>-Tribal sources?</a:t>
            </a:r>
          </a:p>
          <a:p>
            <a:pPr marL="457200" indent="-457200">
              <a:lnSpc>
                <a:spcPct val="120000"/>
              </a:lnSpc>
              <a:spcAft>
                <a:spcPts val="1000"/>
              </a:spcAft>
              <a:buFont typeface="+mj-lt"/>
              <a:buAutoNum type="arabicPeriod"/>
            </a:pPr>
            <a:endParaRPr lang="en-US" sz="2000" dirty="0"/>
          </a:p>
        </p:txBody>
      </p:sp>
      <p:sp>
        <p:nvSpPr>
          <p:cNvPr id="2" name="Title 1">
            <a:extLst>
              <a:ext uri="{FF2B5EF4-FFF2-40B4-BE49-F238E27FC236}">
                <a16:creationId xmlns:a16="http://schemas.microsoft.com/office/drawing/2014/main" id="{A8378D23-B028-485E-BADA-4AB6A58873B4}"/>
              </a:ext>
            </a:extLst>
          </p:cNvPr>
          <p:cNvSpPr>
            <a:spLocks noGrp="1"/>
          </p:cNvSpPr>
          <p:nvPr>
            <p:ph type="ctrTitle"/>
          </p:nvPr>
        </p:nvSpPr>
        <p:spPr/>
        <p:txBody>
          <a:bodyPr/>
          <a:lstStyle/>
          <a:p>
            <a:r>
              <a:rPr lang="en-US" dirty="0"/>
              <a:t>Poster Activity: Tribal Services </a:t>
            </a:r>
            <a:br>
              <a:rPr lang="en-US" dirty="0"/>
            </a:br>
            <a:r>
              <a:rPr lang="en-US" dirty="0"/>
              <a:t>and Programs</a:t>
            </a:r>
          </a:p>
        </p:txBody>
      </p:sp>
    </p:spTree>
    <p:extLst>
      <p:ext uri="{BB962C8B-B14F-4D97-AF65-F5344CB8AC3E}">
        <p14:creationId xmlns:p14="http://schemas.microsoft.com/office/powerpoint/2010/main" val="3634974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da571c-f727-47a5-9aab-64bd2d52803f">
      <Terms xmlns="http://schemas.microsoft.com/office/infopath/2007/PartnerControls"/>
    </lcf76f155ced4ddcb4097134ff3c332f>
    <TaxCatchAll xmlns="be7757ee-27b1-49d9-ad78-c19e224bf41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9213FB5CF2E8043A261DA18C1F46D81" ma:contentTypeVersion="16" ma:contentTypeDescription="Create a new document." ma:contentTypeScope="" ma:versionID="6ac38a0170be9701cbdd1f83b81cd783">
  <xsd:schema xmlns:xsd="http://www.w3.org/2001/XMLSchema" xmlns:xs="http://www.w3.org/2001/XMLSchema" xmlns:p="http://schemas.microsoft.com/office/2006/metadata/properties" xmlns:ns2="ecda571c-f727-47a5-9aab-64bd2d52803f" xmlns:ns3="be7757ee-27b1-49d9-ad78-c19e224bf417" targetNamespace="http://schemas.microsoft.com/office/2006/metadata/properties" ma:root="true" ma:fieldsID="14f2121a7f1ef915d7974c814ec76c20" ns2:_="" ns3:_="">
    <xsd:import namespace="ecda571c-f727-47a5-9aab-64bd2d52803f"/>
    <xsd:import namespace="be7757ee-27b1-49d9-ad78-c19e224bf41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da571c-f727-47a5-9aab-64bd2d5280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b06aa88-5ac0-4838-8ce1-dd283b5d648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7757ee-27b1-49d9-ad78-c19e224bf417"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002e2f-9621-4d29-bf5e-01e5fd23d324}" ma:internalName="TaxCatchAll" ma:showField="CatchAllData" ma:web="be7757ee-27b1-49d9-ad78-c19e224bf4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5D58FF-84E1-45A0-ADAB-C572FBD58572}">
  <ds:schemaRefs>
    <ds:schemaRef ds:uri="http://schemas.microsoft.com/office/2006/metadata/properties"/>
    <ds:schemaRef ds:uri="http://schemas.microsoft.com/office/infopath/2007/PartnerControls"/>
    <ds:schemaRef ds:uri="ecda571c-f727-47a5-9aab-64bd2d52803f"/>
    <ds:schemaRef ds:uri="be7757ee-27b1-49d9-ad78-c19e224bf417"/>
  </ds:schemaRefs>
</ds:datastoreItem>
</file>

<file path=customXml/itemProps2.xml><?xml version="1.0" encoding="utf-8"?>
<ds:datastoreItem xmlns:ds="http://schemas.openxmlformats.org/officeDocument/2006/customXml" ds:itemID="{D42D2C33-49C6-4369-960B-4C22E2AC2D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da571c-f727-47a5-9aab-64bd2d52803f"/>
    <ds:schemaRef ds:uri="be7757ee-27b1-49d9-ad78-c19e224bf4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75F21E-66CF-41F0-8DE3-D602A66E12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276</TotalTime>
  <Words>353</Words>
  <Application>Microsoft Macintosh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 Neue</vt:lpstr>
      <vt:lpstr>Helvetica Neue Light</vt:lpstr>
      <vt:lpstr>Office Theme</vt:lpstr>
      <vt:lpstr>GRADE 10  Sovereignty and Tribal Governance Today</vt:lpstr>
      <vt:lpstr>Discussion: Confederated Tribes of Siletz Indians Government Overview</vt:lpstr>
      <vt:lpstr>Poster Activity: Tribal Services  and Programs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Cow Creek  Umpqua Tribe</dc:title>
  <dc:creator>Valerie Brodnikova</dc:creator>
  <cp:lastModifiedBy>Valerie Brodnikova</cp:lastModifiedBy>
  <cp:revision>141</cp:revision>
  <dcterms:created xsi:type="dcterms:W3CDTF">2019-04-26T16:05:13Z</dcterms:created>
  <dcterms:modified xsi:type="dcterms:W3CDTF">2022-07-14T20:51:03Z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0x010100C9213FB5CF2E8043A261DA18C1F46D81</vt:lpwstr>
  </property>
  <property fmtid="{D5CDD505-2E9C-101B-9397-08002B2CF9AE}" pid="3" name="MediaServiceImageTags">
    <vt:lpwstr/>
  </property>
</Properties>
</file>