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69" r:id="rId6"/>
    <p:sldId id="327" r:id="rId7"/>
    <p:sldId id="316" r:id="rId8"/>
    <p:sldId id="315" r:id="rId9"/>
    <p:sldId id="317" r:id="rId10"/>
    <p:sldId id="318" r:id="rId11"/>
    <p:sldId id="321" r:id="rId12"/>
    <p:sldId id="326" r:id="rId13"/>
    <p:sldId id="325" r:id="rId14"/>
    <p:sldId id="322" r:id="rId15"/>
    <p:sldId id="323" r:id="rId16"/>
    <p:sldId id="32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A49F"/>
    <a:srgbClr val="1B73B9"/>
    <a:srgbClr val="2C6754"/>
    <a:srgbClr val="587A36"/>
    <a:srgbClr val="801721"/>
    <a:srgbClr val="9D3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C20DF-9668-DE41-B97E-18B876E5081A}" v="5" dt="2022-11-09T23:17:38.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1633" autoAdjust="0"/>
  </p:normalViewPr>
  <p:slideViewPr>
    <p:cSldViewPr snapToGrid="0">
      <p:cViewPr varScale="1">
        <p:scale>
          <a:sx n="82" d="100"/>
          <a:sy n="82" d="100"/>
        </p:scale>
        <p:origin x="1674" y="96"/>
      </p:cViewPr>
      <p:guideLst>
        <p:guide pos="624"/>
        <p:guide pos="7056"/>
        <p:guide orient="horz" pos="1944"/>
        <p:guide orient="horz" pos="312"/>
        <p:guide orient="horz" pos="2472"/>
        <p:guide orient="horz" pos="25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Viles" userId="S::nickv@ctsi.nsn.us::917d333d-4359-443a-97bf-69681caf71f1" providerId="AD" clId="Web-{7853B0CA-6B82-3BBA-888E-DBB61966F27F}"/>
    <pc:docChg chg="modSld">
      <pc:chgData name="Nick Viles" userId="S::nickv@ctsi.nsn.us::917d333d-4359-443a-97bf-69681caf71f1" providerId="AD" clId="Web-{7853B0CA-6B82-3BBA-888E-DBB61966F27F}" dt="2022-01-27T17:13:07.366" v="24" actId="20577"/>
      <pc:docMkLst>
        <pc:docMk/>
      </pc:docMkLst>
      <pc:sldChg chg="modSp">
        <pc:chgData name="Nick Viles" userId="S::nickv@ctsi.nsn.us::917d333d-4359-443a-97bf-69681caf71f1" providerId="AD" clId="Web-{7853B0CA-6B82-3BBA-888E-DBB61966F27F}" dt="2022-01-27T17:12:18.226" v="6" actId="20577"/>
        <pc:sldMkLst>
          <pc:docMk/>
          <pc:sldMk cId="2465692573" sldId="256"/>
        </pc:sldMkLst>
        <pc:spChg chg="mod">
          <ac:chgData name="Nick Viles" userId="S::nickv@ctsi.nsn.us::917d333d-4359-443a-97bf-69681caf71f1" providerId="AD" clId="Web-{7853B0CA-6B82-3BBA-888E-DBB61966F27F}" dt="2022-01-27T17:12:18.226" v="6" actId="20577"/>
          <ac:spMkLst>
            <pc:docMk/>
            <pc:sldMk cId="2465692573" sldId="256"/>
            <ac:spMk id="2" creationId="{924BF42B-A8A6-084F-B760-3D87678251D6}"/>
          </ac:spMkLst>
        </pc:spChg>
      </pc:sldChg>
      <pc:sldChg chg="modSp">
        <pc:chgData name="Nick Viles" userId="S::nickv@ctsi.nsn.us::917d333d-4359-443a-97bf-69681caf71f1" providerId="AD" clId="Web-{7853B0CA-6B82-3BBA-888E-DBB61966F27F}" dt="2022-01-27T17:12:59.147" v="20" actId="20577"/>
        <pc:sldMkLst>
          <pc:docMk/>
          <pc:sldMk cId="1093428145" sldId="260"/>
        </pc:sldMkLst>
        <pc:spChg chg="mod">
          <ac:chgData name="Nick Viles" userId="S::nickv@ctsi.nsn.us::917d333d-4359-443a-97bf-69681caf71f1" providerId="AD" clId="Web-{7853B0CA-6B82-3BBA-888E-DBB61966F27F}" dt="2022-01-27T17:12:59.147" v="20" actId="20577"/>
          <ac:spMkLst>
            <pc:docMk/>
            <pc:sldMk cId="1093428145" sldId="260"/>
            <ac:spMk id="2" creationId="{B3156BC1-41A2-4E98-84AC-C0E4E33A9C0B}"/>
          </ac:spMkLst>
        </pc:spChg>
      </pc:sldChg>
      <pc:sldChg chg="modSp">
        <pc:chgData name="Nick Viles" userId="S::nickv@ctsi.nsn.us::917d333d-4359-443a-97bf-69681caf71f1" providerId="AD" clId="Web-{7853B0CA-6B82-3BBA-888E-DBB61966F27F}" dt="2022-01-27T17:12:33.288" v="14" actId="20577"/>
        <pc:sldMkLst>
          <pc:docMk/>
          <pc:sldMk cId="1086710812" sldId="264"/>
        </pc:sldMkLst>
        <pc:spChg chg="mod">
          <ac:chgData name="Nick Viles" userId="S::nickv@ctsi.nsn.us::917d333d-4359-443a-97bf-69681caf71f1" providerId="AD" clId="Web-{7853B0CA-6B82-3BBA-888E-DBB61966F27F}" dt="2022-01-27T17:12:33.288" v="14" actId="20577"/>
          <ac:spMkLst>
            <pc:docMk/>
            <pc:sldMk cId="1086710812" sldId="264"/>
            <ac:spMk id="2" creationId="{B3156BC1-41A2-4E98-84AC-C0E4E33A9C0B}"/>
          </ac:spMkLst>
        </pc:spChg>
      </pc:sldChg>
      <pc:sldChg chg="modSp">
        <pc:chgData name="Nick Viles" userId="S::nickv@ctsi.nsn.us::917d333d-4359-443a-97bf-69681caf71f1" providerId="AD" clId="Web-{7853B0CA-6B82-3BBA-888E-DBB61966F27F}" dt="2022-01-27T17:12:43.397" v="15" actId="20577"/>
        <pc:sldMkLst>
          <pc:docMk/>
          <pc:sldMk cId="2832664827" sldId="266"/>
        </pc:sldMkLst>
        <pc:spChg chg="mod">
          <ac:chgData name="Nick Viles" userId="S::nickv@ctsi.nsn.us::917d333d-4359-443a-97bf-69681caf71f1" providerId="AD" clId="Web-{7853B0CA-6B82-3BBA-888E-DBB61966F27F}" dt="2022-01-27T17:12:43.397" v="15" actId="20577"/>
          <ac:spMkLst>
            <pc:docMk/>
            <pc:sldMk cId="2832664827" sldId="266"/>
            <ac:spMk id="17" creationId="{63C8FAFE-145B-4B79-9D02-CAF218A6BC3C}"/>
          </ac:spMkLst>
        </pc:spChg>
      </pc:sldChg>
      <pc:sldChg chg="modSp">
        <pc:chgData name="Nick Viles" userId="S::nickv@ctsi.nsn.us::917d333d-4359-443a-97bf-69681caf71f1" providerId="AD" clId="Web-{7853B0CA-6B82-3BBA-888E-DBB61966F27F}" dt="2022-01-27T17:12:50.085" v="16" actId="20577"/>
        <pc:sldMkLst>
          <pc:docMk/>
          <pc:sldMk cId="3935246371" sldId="267"/>
        </pc:sldMkLst>
        <pc:spChg chg="mod">
          <ac:chgData name="Nick Viles" userId="S::nickv@ctsi.nsn.us::917d333d-4359-443a-97bf-69681caf71f1" providerId="AD" clId="Web-{7853B0CA-6B82-3BBA-888E-DBB61966F27F}" dt="2022-01-27T17:12:50.085" v="16" actId="20577"/>
          <ac:spMkLst>
            <pc:docMk/>
            <pc:sldMk cId="3935246371" sldId="267"/>
            <ac:spMk id="2" creationId="{B3156BC1-41A2-4E98-84AC-C0E4E33A9C0B}"/>
          </ac:spMkLst>
        </pc:spChg>
      </pc:sldChg>
      <pc:sldChg chg="modSp">
        <pc:chgData name="Nick Viles" userId="S::nickv@ctsi.nsn.us::917d333d-4359-443a-97bf-69681caf71f1" providerId="AD" clId="Web-{7853B0CA-6B82-3BBA-888E-DBB61966F27F}" dt="2022-01-27T17:13:07.366" v="24" actId="20577"/>
        <pc:sldMkLst>
          <pc:docMk/>
          <pc:sldMk cId="3389374324" sldId="268"/>
        </pc:sldMkLst>
        <pc:spChg chg="mod">
          <ac:chgData name="Nick Viles" userId="S::nickv@ctsi.nsn.us::917d333d-4359-443a-97bf-69681caf71f1" providerId="AD" clId="Web-{7853B0CA-6B82-3BBA-888E-DBB61966F27F}" dt="2022-01-27T17:13:07.366" v="24" actId="20577"/>
          <ac:spMkLst>
            <pc:docMk/>
            <pc:sldMk cId="3389374324" sldId="268"/>
            <ac:spMk id="2" creationId="{B3156BC1-41A2-4E98-84AC-C0E4E33A9C0B}"/>
          </ac:spMkLst>
        </pc:spChg>
      </pc:sldChg>
    </pc:docChg>
  </pc:docChgLst>
  <pc:docChgLst>
    <pc:chgData name="Nick Viles" userId="S::nickv@ctsi.nsn.us::917d333d-4359-443a-97bf-69681caf71f1" providerId="AD" clId="Web-{5009089B-F24D-B7DF-248E-ED7B13DD974B}"/>
    <pc:docChg chg="modSld">
      <pc:chgData name="Nick Viles" userId="S::nickv@ctsi.nsn.us::917d333d-4359-443a-97bf-69681caf71f1" providerId="AD" clId="Web-{5009089B-F24D-B7DF-248E-ED7B13DD974B}" dt="2022-01-26T19:22:24.363" v="43" actId="20577"/>
      <pc:docMkLst>
        <pc:docMk/>
      </pc:docMkLst>
      <pc:sldChg chg="modSp">
        <pc:chgData name="Nick Viles" userId="S::nickv@ctsi.nsn.us::917d333d-4359-443a-97bf-69681caf71f1" providerId="AD" clId="Web-{5009089B-F24D-B7DF-248E-ED7B13DD974B}" dt="2022-01-26T19:22:24.363" v="43" actId="20577"/>
        <pc:sldMkLst>
          <pc:docMk/>
          <pc:sldMk cId="1086710812" sldId="264"/>
        </pc:sldMkLst>
        <pc:spChg chg="mod">
          <ac:chgData name="Nick Viles" userId="S::nickv@ctsi.nsn.us::917d333d-4359-443a-97bf-69681caf71f1" providerId="AD" clId="Web-{5009089B-F24D-B7DF-248E-ED7B13DD974B}" dt="2022-01-26T19:22:18.675" v="39" actId="20577"/>
          <ac:spMkLst>
            <pc:docMk/>
            <pc:sldMk cId="1086710812" sldId="264"/>
            <ac:spMk id="6" creationId="{344D14B3-B03B-4C5C-A3F5-A5FB4E95D4A6}"/>
          </ac:spMkLst>
        </pc:spChg>
        <pc:spChg chg="mod">
          <ac:chgData name="Nick Viles" userId="S::nickv@ctsi.nsn.us::917d333d-4359-443a-97bf-69681caf71f1" providerId="AD" clId="Web-{5009089B-F24D-B7DF-248E-ED7B13DD974B}" dt="2022-01-26T19:22:24.363" v="43" actId="20577"/>
          <ac:spMkLst>
            <pc:docMk/>
            <pc:sldMk cId="1086710812" sldId="264"/>
            <ac:spMk id="9" creationId="{8493262A-4C1F-4CE8-AEAA-7A23A70A49CB}"/>
          </ac:spMkLst>
        </pc:spChg>
      </pc:sldChg>
    </pc:docChg>
  </pc:docChgLst>
  <pc:docChgLst>
    <pc:chgData name="Bracken Reed" userId="S::bracken.reed@ednw.org::7b3f7b2f-f476-4ceb-8f84-0edb7d0770c3" providerId="AD" clId="Web-{FA98C0DF-D847-415D-B6ED-192F61708822}"/>
    <pc:docChg chg="modSld">
      <pc:chgData name="Bracken Reed" userId="S::bracken.reed@ednw.org::7b3f7b2f-f476-4ceb-8f84-0edb7d0770c3" providerId="AD" clId="Web-{FA98C0DF-D847-415D-B6ED-192F61708822}" dt="2022-03-23T21:01:56.003" v="9" actId="20577"/>
      <pc:docMkLst>
        <pc:docMk/>
      </pc:docMkLst>
      <pc:sldChg chg="modSp">
        <pc:chgData name="Bracken Reed" userId="S::bracken.reed@ednw.org::7b3f7b2f-f476-4ceb-8f84-0edb7d0770c3" providerId="AD" clId="Web-{FA98C0DF-D847-415D-B6ED-192F61708822}" dt="2022-03-23T21:01:56.003" v="9" actId="20577"/>
        <pc:sldMkLst>
          <pc:docMk/>
          <pc:sldMk cId="3935246371" sldId="267"/>
        </pc:sldMkLst>
        <pc:spChg chg="mod">
          <ac:chgData name="Bracken Reed" userId="S::bracken.reed@ednw.org::7b3f7b2f-f476-4ceb-8f84-0edb7d0770c3" providerId="AD" clId="Web-{FA98C0DF-D847-415D-B6ED-192F61708822}" dt="2022-03-23T21:01:56.003" v="9" actId="20577"/>
          <ac:spMkLst>
            <pc:docMk/>
            <pc:sldMk cId="3935246371" sldId="267"/>
            <ac:spMk id="2" creationId="{B3156BC1-41A2-4E98-84AC-C0E4E33A9C0B}"/>
          </ac:spMkLst>
        </pc:spChg>
      </pc:sldChg>
    </pc:docChg>
  </pc:docChgLst>
  <pc:docChgLst>
    <pc:chgData name="Valerie Brodnikova" userId="8cc92941-ad6a-4ef3-bb01-a71e95f3817c" providerId="ADAL" clId="{C70C20DF-9668-DE41-B97E-18B876E5081A}"/>
    <pc:docChg chg="undo custSel addSld delSld modSld modMainMaster">
      <pc:chgData name="Valerie Brodnikova" userId="8cc92941-ad6a-4ef3-bb01-a71e95f3817c" providerId="ADAL" clId="{C70C20DF-9668-DE41-B97E-18B876E5081A}" dt="2022-11-09T23:28:08.091" v="258" actId="20577"/>
      <pc:docMkLst>
        <pc:docMk/>
      </pc:docMkLst>
      <pc:sldChg chg="modSp mod modNotesTx">
        <pc:chgData name="Valerie Brodnikova" userId="8cc92941-ad6a-4ef3-bb01-a71e95f3817c" providerId="ADAL" clId="{C70C20DF-9668-DE41-B97E-18B876E5081A}" dt="2022-11-09T23:12:30.710" v="3"/>
        <pc:sldMkLst>
          <pc:docMk/>
          <pc:sldMk cId="2465692573" sldId="256"/>
        </pc:sldMkLst>
        <pc:spChg chg="mod">
          <ac:chgData name="Valerie Brodnikova" userId="8cc92941-ad6a-4ef3-bb01-a71e95f3817c" providerId="ADAL" clId="{C70C20DF-9668-DE41-B97E-18B876E5081A}" dt="2022-11-09T23:12:21.659" v="2" actId="255"/>
          <ac:spMkLst>
            <pc:docMk/>
            <pc:sldMk cId="2465692573" sldId="256"/>
            <ac:spMk id="2" creationId="{924BF42B-A8A6-084F-B760-3D87678251D6}"/>
          </ac:spMkLst>
        </pc:spChg>
      </pc:sldChg>
      <pc:sldChg chg="del">
        <pc:chgData name="Valerie Brodnikova" userId="8cc92941-ad6a-4ef3-bb01-a71e95f3817c" providerId="ADAL" clId="{C70C20DF-9668-DE41-B97E-18B876E5081A}" dt="2022-11-09T23:13:15.048" v="31" actId="2696"/>
        <pc:sldMkLst>
          <pc:docMk/>
          <pc:sldMk cId="1093428145" sldId="260"/>
        </pc:sldMkLst>
      </pc:sldChg>
      <pc:sldChg chg="del">
        <pc:chgData name="Valerie Brodnikova" userId="8cc92941-ad6a-4ef3-bb01-a71e95f3817c" providerId="ADAL" clId="{C70C20DF-9668-DE41-B97E-18B876E5081A}" dt="2022-11-09T23:13:15.048" v="31" actId="2696"/>
        <pc:sldMkLst>
          <pc:docMk/>
          <pc:sldMk cId="3335169440" sldId="263"/>
        </pc:sldMkLst>
      </pc:sldChg>
      <pc:sldChg chg="del">
        <pc:chgData name="Valerie Brodnikova" userId="8cc92941-ad6a-4ef3-bb01-a71e95f3817c" providerId="ADAL" clId="{C70C20DF-9668-DE41-B97E-18B876E5081A}" dt="2022-11-09T23:13:15.048" v="31" actId="2696"/>
        <pc:sldMkLst>
          <pc:docMk/>
          <pc:sldMk cId="1086710812" sldId="264"/>
        </pc:sldMkLst>
      </pc:sldChg>
      <pc:sldChg chg="del">
        <pc:chgData name="Valerie Brodnikova" userId="8cc92941-ad6a-4ef3-bb01-a71e95f3817c" providerId="ADAL" clId="{C70C20DF-9668-DE41-B97E-18B876E5081A}" dt="2022-11-09T23:13:15.048" v="31" actId="2696"/>
        <pc:sldMkLst>
          <pc:docMk/>
          <pc:sldMk cId="2832664827" sldId="266"/>
        </pc:sldMkLst>
      </pc:sldChg>
      <pc:sldChg chg="del">
        <pc:chgData name="Valerie Brodnikova" userId="8cc92941-ad6a-4ef3-bb01-a71e95f3817c" providerId="ADAL" clId="{C70C20DF-9668-DE41-B97E-18B876E5081A}" dt="2022-11-09T23:13:15.048" v="31" actId="2696"/>
        <pc:sldMkLst>
          <pc:docMk/>
          <pc:sldMk cId="3935246371" sldId="267"/>
        </pc:sldMkLst>
      </pc:sldChg>
      <pc:sldChg chg="del">
        <pc:chgData name="Valerie Brodnikova" userId="8cc92941-ad6a-4ef3-bb01-a71e95f3817c" providerId="ADAL" clId="{C70C20DF-9668-DE41-B97E-18B876E5081A}" dt="2022-11-09T23:13:15.048" v="31" actId="2696"/>
        <pc:sldMkLst>
          <pc:docMk/>
          <pc:sldMk cId="3389374324" sldId="268"/>
        </pc:sldMkLst>
      </pc:sldChg>
      <pc:sldChg chg="addSp delSp modSp add mod chgLayout">
        <pc:chgData name="Valerie Brodnikova" userId="8cc92941-ad6a-4ef3-bb01-a71e95f3817c" providerId="ADAL" clId="{C70C20DF-9668-DE41-B97E-18B876E5081A}" dt="2022-11-09T23:22:24.853" v="257" actId="14100"/>
        <pc:sldMkLst>
          <pc:docMk/>
          <pc:sldMk cId="2267639397" sldId="269"/>
        </pc:sldMkLst>
        <pc:spChg chg="mod ord">
          <ac:chgData name="Valerie Brodnikova" userId="8cc92941-ad6a-4ef3-bb01-a71e95f3817c" providerId="ADAL" clId="{C70C20DF-9668-DE41-B97E-18B876E5081A}" dt="2022-11-09T23:22:19.305" v="255" actId="20577"/>
          <ac:spMkLst>
            <pc:docMk/>
            <pc:sldMk cId="2267639397" sldId="269"/>
            <ac:spMk id="2" creationId="{B3156BC1-41A2-4E98-84AC-C0E4E33A9C0B}"/>
          </ac:spMkLst>
        </pc:spChg>
        <pc:spChg chg="del mod ord">
          <ac:chgData name="Valerie Brodnikova" userId="8cc92941-ad6a-4ef3-bb01-a71e95f3817c" providerId="ADAL" clId="{C70C20DF-9668-DE41-B97E-18B876E5081A}" dt="2022-11-09T23:14:13.156" v="36" actId="478"/>
          <ac:spMkLst>
            <pc:docMk/>
            <pc:sldMk cId="2267639397" sldId="269"/>
            <ac:spMk id="3" creationId="{5DD222EC-B76E-499B-A0A0-CC1F08797C29}"/>
          </ac:spMkLst>
        </pc:spChg>
        <pc:spChg chg="add mod">
          <ac:chgData name="Valerie Brodnikova" userId="8cc92941-ad6a-4ef3-bb01-a71e95f3817c" providerId="ADAL" clId="{C70C20DF-9668-DE41-B97E-18B876E5081A}" dt="2022-11-09T23:22:24.853" v="257" actId="14100"/>
          <ac:spMkLst>
            <pc:docMk/>
            <pc:sldMk cId="2267639397" sldId="269"/>
            <ac:spMk id="6" creationId="{EC59C3CE-5F0D-B97B-F482-F44E0E052832}"/>
          </ac:spMkLst>
        </pc:spChg>
        <pc:picChg chg="del">
          <ac:chgData name="Valerie Brodnikova" userId="8cc92941-ad6a-4ef3-bb01-a71e95f3817c" providerId="ADAL" clId="{C70C20DF-9668-DE41-B97E-18B876E5081A}" dt="2022-11-09T23:12:46.846" v="14" actId="478"/>
          <ac:picMkLst>
            <pc:docMk/>
            <pc:sldMk cId="2267639397" sldId="269"/>
            <ac:picMk id="4" creationId="{D9774531-F324-4916-8091-2B929AA5BD90}"/>
          </ac:picMkLst>
        </pc:picChg>
      </pc:sldChg>
      <pc:sldChg chg="addSp delSp modSp add mod chgLayout">
        <pc:chgData name="Valerie Brodnikova" userId="8cc92941-ad6a-4ef3-bb01-a71e95f3817c" providerId="ADAL" clId="{C70C20DF-9668-DE41-B97E-18B876E5081A}" dt="2022-11-09T23:18:36.255" v="152" actId="114"/>
        <pc:sldMkLst>
          <pc:docMk/>
          <pc:sldMk cId="3419552439" sldId="315"/>
        </pc:sldMkLst>
        <pc:spChg chg="mod ord">
          <ac:chgData name="Valerie Brodnikova" userId="8cc92941-ad6a-4ef3-bb01-a71e95f3817c" providerId="ADAL" clId="{C70C20DF-9668-DE41-B97E-18B876E5081A}" dt="2022-11-09T23:12:43.998" v="12" actId="700"/>
          <ac:spMkLst>
            <pc:docMk/>
            <pc:sldMk cId="3419552439" sldId="315"/>
            <ac:spMk id="2" creationId="{B3156BC1-41A2-4E98-84AC-C0E4E33A9C0B}"/>
          </ac:spMkLst>
        </pc:spChg>
        <pc:spChg chg="del mod ord">
          <ac:chgData name="Valerie Brodnikova" userId="8cc92941-ad6a-4ef3-bb01-a71e95f3817c" providerId="ADAL" clId="{C70C20DF-9668-DE41-B97E-18B876E5081A}" dt="2022-11-09T23:17:16.305" v="131" actId="478"/>
          <ac:spMkLst>
            <pc:docMk/>
            <pc:sldMk cId="3419552439" sldId="315"/>
            <ac:spMk id="3" creationId="{5DD222EC-B76E-499B-A0A0-CC1F08797C29}"/>
          </ac:spMkLst>
        </pc:spChg>
        <pc:spChg chg="add mod">
          <ac:chgData name="Valerie Brodnikova" userId="8cc92941-ad6a-4ef3-bb01-a71e95f3817c" providerId="ADAL" clId="{C70C20DF-9668-DE41-B97E-18B876E5081A}" dt="2022-11-09T23:18:36.255" v="152" actId="114"/>
          <ac:spMkLst>
            <pc:docMk/>
            <pc:sldMk cId="3419552439" sldId="315"/>
            <ac:spMk id="6" creationId="{528454F9-4766-142D-E84E-6973C46FF250}"/>
          </ac:spMkLst>
        </pc:spChg>
        <pc:picChg chg="del mod">
          <ac:chgData name="Valerie Brodnikova" userId="8cc92941-ad6a-4ef3-bb01-a71e95f3817c" providerId="ADAL" clId="{C70C20DF-9668-DE41-B97E-18B876E5081A}" dt="2022-11-09T23:12:49.926" v="17" actId="478"/>
          <ac:picMkLst>
            <pc:docMk/>
            <pc:sldMk cId="3419552439" sldId="315"/>
            <ac:picMk id="4" creationId="{D9774531-F324-4916-8091-2B929AA5BD90}"/>
          </ac:picMkLst>
        </pc:picChg>
      </pc:sldChg>
      <pc:sldChg chg="addSp delSp modSp add mod chgLayout">
        <pc:chgData name="Valerie Brodnikova" userId="8cc92941-ad6a-4ef3-bb01-a71e95f3817c" providerId="ADAL" clId="{C70C20DF-9668-DE41-B97E-18B876E5081A}" dt="2022-11-09T23:18:00.202" v="145" actId="20577"/>
        <pc:sldMkLst>
          <pc:docMk/>
          <pc:sldMk cId="1666405952" sldId="316"/>
        </pc:sldMkLst>
        <pc:spChg chg="mod ord">
          <ac:chgData name="Valerie Brodnikova" userId="8cc92941-ad6a-4ef3-bb01-a71e95f3817c" providerId="ADAL" clId="{C70C20DF-9668-DE41-B97E-18B876E5081A}" dt="2022-11-09T23:12:43.998" v="12" actId="700"/>
          <ac:spMkLst>
            <pc:docMk/>
            <pc:sldMk cId="1666405952" sldId="316"/>
            <ac:spMk id="2" creationId="{B3156BC1-41A2-4E98-84AC-C0E4E33A9C0B}"/>
          </ac:spMkLst>
        </pc:spChg>
        <pc:spChg chg="del mod ord">
          <ac:chgData name="Valerie Brodnikova" userId="8cc92941-ad6a-4ef3-bb01-a71e95f3817c" providerId="ADAL" clId="{C70C20DF-9668-DE41-B97E-18B876E5081A}" dt="2022-11-09T23:16:29.732" v="104" actId="478"/>
          <ac:spMkLst>
            <pc:docMk/>
            <pc:sldMk cId="1666405952" sldId="316"/>
            <ac:spMk id="3" creationId="{5DD222EC-B76E-499B-A0A0-CC1F08797C29}"/>
          </ac:spMkLst>
        </pc:spChg>
        <pc:spChg chg="add mod">
          <ac:chgData name="Valerie Brodnikova" userId="8cc92941-ad6a-4ef3-bb01-a71e95f3817c" providerId="ADAL" clId="{C70C20DF-9668-DE41-B97E-18B876E5081A}" dt="2022-11-09T23:18:00.202" v="145" actId="20577"/>
          <ac:spMkLst>
            <pc:docMk/>
            <pc:sldMk cId="1666405952" sldId="316"/>
            <ac:spMk id="6" creationId="{CECAF2D8-DAB2-30E6-3845-3485376C31EF}"/>
          </ac:spMkLst>
        </pc:spChg>
        <pc:picChg chg="del">
          <ac:chgData name="Valerie Brodnikova" userId="8cc92941-ad6a-4ef3-bb01-a71e95f3817c" providerId="ADAL" clId="{C70C20DF-9668-DE41-B97E-18B876E5081A}" dt="2022-11-09T23:12:48.375" v="15" actId="478"/>
          <ac:picMkLst>
            <pc:docMk/>
            <pc:sldMk cId="1666405952" sldId="316"/>
            <ac:picMk id="4" creationId="{D9774531-F324-4916-8091-2B929AA5BD90}"/>
          </ac:picMkLst>
        </pc:picChg>
      </pc:sldChg>
      <pc:sldChg chg="addSp delSp modSp add mod chgLayout">
        <pc:chgData name="Valerie Brodnikova" userId="8cc92941-ad6a-4ef3-bb01-a71e95f3817c" providerId="ADAL" clId="{C70C20DF-9668-DE41-B97E-18B876E5081A}" dt="2022-11-09T23:22:10.862" v="253" actId="20577"/>
        <pc:sldMkLst>
          <pc:docMk/>
          <pc:sldMk cId="2059665492" sldId="317"/>
        </pc:sldMkLst>
        <pc:spChg chg="mod ord">
          <ac:chgData name="Valerie Brodnikova" userId="8cc92941-ad6a-4ef3-bb01-a71e95f3817c" providerId="ADAL" clId="{C70C20DF-9668-DE41-B97E-18B876E5081A}" dt="2022-11-09T23:22:10.862" v="253" actId="20577"/>
          <ac:spMkLst>
            <pc:docMk/>
            <pc:sldMk cId="2059665492" sldId="317"/>
            <ac:spMk id="2" creationId="{B3156BC1-41A2-4E98-84AC-C0E4E33A9C0B}"/>
          </ac:spMkLst>
        </pc:spChg>
        <pc:spChg chg="del mod ord">
          <ac:chgData name="Valerie Brodnikova" userId="8cc92941-ad6a-4ef3-bb01-a71e95f3817c" providerId="ADAL" clId="{C70C20DF-9668-DE41-B97E-18B876E5081A}" dt="2022-11-09T23:18:49.747" v="153" actId="478"/>
          <ac:spMkLst>
            <pc:docMk/>
            <pc:sldMk cId="2059665492" sldId="317"/>
            <ac:spMk id="3" creationId="{5DD222EC-B76E-499B-A0A0-CC1F08797C29}"/>
          </ac:spMkLst>
        </pc:spChg>
        <pc:spChg chg="add mod">
          <ac:chgData name="Valerie Brodnikova" userId="8cc92941-ad6a-4ef3-bb01-a71e95f3817c" providerId="ADAL" clId="{C70C20DF-9668-DE41-B97E-18B876E5081A}" dt="2022-11-09T23:19:06.153" v="166" actId="113"/>
          <ac:spMkLst>
            <pc:docMk/>
            <pc:sldMk cId="2059665492" sldId="317"/>
            <ac:spMk id="6" creationId="{9437D221-58BB-3F1F-99A8-0B7131A7456E}"/>
          </ac:spMkLst>
        </pc:spChg>
        <pc:picChg chg="del">
          <ac:chgData name="Valerie Brodnikova" userId="8cc92941-ad6a-4ef3-bb01-a71e95f3817c" providerId="ADAL" clId="{C70C20DF-9668-DE41-B97E-18B876E5081A}" dt="2022-11-09T23:12:51.389" v="18" actId="478"/>
          <ac:picMkLst>
            <pc:docMk/>
            <pc:sldMk cId="2059665492" sldId="317"/>
            <ac:picMk id="4" creationId="{D9774531-F324-4916-8091-2B929AA5BD90}"/>
          </ac:picMkLst>
        </pc:picChg>
      </pc:sldChg>
      <pc:sldChg chg="addSp delSp modSp add mod chgLayout">
        <pc:chgData name="Valerie Brodnikova" userId="8cc92941-ad6a-4ef3-bb01-a71e95f3817c" providerId="ADAL" clId="{C70C20DF-9668-DE41-B97E-18B876E5081A}" dt="2022-11-09T23:22:05.725" v="252" actId="20577"/>
        <pc:sldMkLst>
          <pc:docMk/>
          <pc:sldMk cId="3395978056" sldId="318"/>
        </pc:sldMkLst>
        <pc:spChg chg="mod ord">
          <ac:chgData name="Valerie Brodnikova" userId="8cc92941-ad6a-4ef3-bb01-a71e95f3817c" providerId="ADAL" clId="{C70C20DF-9668-DE41-B97E-18B876E5081A}" dt="2022-11-09T23:22:05.725" v="252" actId="20577"/>
          <ac:spMkLst>
            <pc:docMk/>
            <pc:sldMk cId="3395978056" sldId="318"/>
            <ac:spMk id="2" creationId="{B3156BC1-41A2-4E98-84AC-C0E4E33A9C0B}"/>
          </ac:spMkLst>
        </pc:spChg>
        <pc:spChg chg="del mod ord">
          <ac:chgData name="Valerie Brodnikova" userId="8cc92941-ad6a-4ef3-bb01-a71e95f3817c" providerId="ADAL" clId="{C70C20DF-9668-DE41-B97E-18B876E5081A}" dt="2022-11-09T23:19:18.224" v="167" actId="478"/>
          <ac:spMkLst>
            <pc:docMk/>
            <pc:sldMk cId="3395978056" sldId="318"/>
            <ac:spMk id="3" creationId="{5DD222EC-B76E-499B-A0A0-CC1F08797C29}"/>
          </ac:spMkLst>
        </pc:spChg>
        <pc:spChg chg="add mod">
          <ac:chgData name="Valerie Brodnikova" userId="8cc92941-ad6a-4ef3-bb01-a71e95f3817c" providerId="ADAL" clId="{C70C20DF-9668-DE41-B97E-18B876E5081A}" dt="2022-11-09T23:19:35.844" v="177" actId="20577"/>
          <ac:spMkLst>
            <pc:docMk/>
            <pc:sldMk cId="3395978056" sldId="318"/>
            <ac:spMk id="6" creationId="{9BF99EC9-4E5F-E094-0491-60F5327F6141}"/>
          </ac:spMkLst>
        </pc:spChg>
        <pc:picChg chg="del">
          <ac:chgData name="Valerie Brodnikova" userId="8cc92941-ad6a-4ef3-bb01-a71e95f3817c" providerId="ADAL" clId="{C70C20DF-9668-DE41-B97E-18B876E5081A}" dt="2022-11-09T23:12:53.244" v="19" actId="478"/>
          <ac:picMkLst>
            <pc:docMk/>
            <pc:sldMk cId="3395978056" sldId="318"/>
            <ac:picMk id="4" creationId="{D9774531-F324-4916-8091-2B929AA5BD90}"/>
          </ac:picMkLst>
        </pc:picChg>
      </pc:sldChg>
      <pc:sldChg chg="addSp delSp modSp add mod chgLayout">
        <pc:chgData name="Valerie Brodnikova" userId="8cc92941-ad6a-4ef3-bb01-a71e95f3817c" providerId="ADAL" clId="{C70C20DF-9668-DE41-B97E-18B876E5081A}" dt="2022-11-09T23:19:43.187" v="181" actId="20577"/>
        <pc:sldMkLst>
          <pc:docMk/>
          <pc:sldMk cId="4228541247" sldId="321"/>
        </pc:sldMkLst>
        <pc:spChg chg="add del mod ord">
          <ac:chgData name="Valerie Brodnikova" userId="8cc92941-ad6a-4ef3-bb01-a71e95f3817c" providerId="ADAL" clId="{C70C20DF-9668-DE41-B97E-18B876E5081A}" dt="2022-11-09T23:12:58.894" v="21" actId="478"/>
          <ac:spMkLst>
            <pc:docMk/>
            <pc:sldMk cId="4228541247" sldId="321"/>
            <ac:spMk id="2" creationId="{4A409596-F839-D73A-2F4F-F810FD803469}"/>
          </ac:spMkLst>
        </pc:spChg>
        <pc:spChg chg="del mod ord">
          <ac:chgData name="Valerie Brodnikova" userId="8cc92941-ad6a-4ef3-bb01-a71e95f3817c" providerId="ADAL" clId="{C70C20DF-9668-DE41-B97E-18B876E5081A}" dt="2022-11-09T23:13:01.279" v="22" actId="478"/>
          <ac:spMkLst>
            <pc:docMk/>
            <pc:sldMk cId="4228541247" sldId="321"/>
            <ac:spMk id="3" creationId="{7446F7C5-2A1F-98C9-0D0A-118620AE3FC5}"/>
          </ac:spMkLst>
        </pc:spChg>
        <pc:spChg chg="add del mod">
          <ac:chgData name="Valerie Brodnikova" userId="8cc92941-ad6a-4ef3-bb01-a71e95f3817c" providerId="ADAL" clId="{C70C20DF-9668-DE41-B97E-18B876E5081A}" dt="2022-11-09T23:12:58.894" v="21" actId="478"/>
          <ac:spMkLst>
            <pc:docMk/>
            <pc:sldMk cId="4228541247" sldId="321"/>
            <ac:spMk id="5" creationId="{72CC8335-C9DE-27B3-E831-09A5AE208893}"/>
          </ac:spMkLst>
        </pc:spChg>
        <pc:spChg chg="add mod">
          <ac:chgData name="Valerie Brodnikova" userId="8cc92941-ad6a-4ef3-bb01-a71e95f3817c" providerId="ADAL" clId="{C70C20DF-9668-DE41-B97E-18B876E5081A}" dt="2022-11-09T23:19:43.187" v="181" actId="20577"/>
          <ac:spMkLst>
            <pc:docMk/>
            <pc:sldMk cId="4228541247" sldId="321"/>
            <ac:spMk id="7" creationId="{A550954D-60E1-37DC-A67B-5192FD99E4B8}"/>
          </ac:spMkLst>
        </pc:spChg>
      </pc:sldChg>
      <pc:sldChg chg="addSp delSp modSp add mod chgLayout">
        <pc:chgData name="Valerie Brodnikova" userId="8cc92941-ad6a-4ef3-bb01-a71e95f3817c" providerId="ADAL" clId="{C70C20DF-9668-DE41-B97E-18B876E5081A}" dt="2022-11-09T23:28:08.091" v="258" actId="20577"/>
        <pc:sldMkLst>
          <pc:docMk/>
          <pc:sldMk cId="3613401233" sldId="322"/>
        </pc:sldMkLst>
        <pc:spChg chg="mod ord">
          <ac:chgData name="Valerie Brodnikova" userId="8cc92941-ad6a-4ef3-bb01-a71e95f3817c" providerId="ADAL" clId="{C70C20DF-9668-DE41-B97E-18B876E5081A}" dt="2022-11-09T23:28:08.091" v="258" actId="20577"/>
          <ac:spMkLst>
            <pc:docMk/>
            <pc:sldMk cId="3613401233" sldId="322"/>
            <ac:spMk id="2" creationId="{08E34B34-96D0-8305-55BA-C4D0CE82D742}"/>
          </ac:spMkLst>
        </pc:spChg>
        <pc:spChg chg="del mod ord">
          <ac:chgData name="Valerie Brodnikova" userId="8cc92941-ad6a-4ef3-bb01-a71e95f3817c" providerId="ADAL" clId="{C70C20DF-9668-DE41-B97E-18B876E5081A}" dt="2022-11-09T23:20:29.201" v="214" actId="478"/>
          <ac:spMkLst>
            <pc:docMk/>
            <pc:sldMk cId="3613401233" sldId="322"/>
            <ac:spMk id="3" creationId="{2147627E-C0C7-1B55-629A-627F4D757F04}"/>
          </ac:spMkLst>
        </pc:spChg>
        <pc:spChg chg="add mod">
          <ac:chgData name="Valerie Brodnikova" userId="8cc92941-ad6a-4ef3-bb01-a71e95f3817c" providerId="ADAL" clId="{C70C20DF-9668-DE41-B97E-18B876E5081A}" dt="2022-11-09T23:20:37.349" v="222" actId="14100"/>
          <ac:spMkLst>
            <pc:docMk/>
            <pc:sldMk cId="3613401233" sldId="322"/>
            <ac:spMk id="5" creationId="{A43A0B4A-BD18-B180-C49B-23B7FA5B1E8C}"/>
          </ac:spMkLst>
        </pc:spChg>
      </pc:sldChg>
      <pc:sldChg chg="addSp delSp modSp add mod chgLayout">
        <pc:chgData name="Valerie Brodnikova" userId="8cc92941-ad6a-4ef3-bb01-a71e95f3817c" providerId="ADAL" clId="{C70C20DF-9668-DE41-B97E-18B876E5081A}" dt="2022-11-09T23:21:49.285" v="247" actId="20577"/>
        <pc:sldMkLst>
          <pc:docMk/>
          <pc:sldMk cId="3575728371" sldId="323"/>
        </pc:sldMkLst>
        <pc:spChg chg="mod ord">
          <ac:chgData name="Valerie Brodnikova" userId="8cc92941-ad6a-4ef3-bb01-a71e95f3817c" providerId="ADAL" clId="{C70C20DF-9668-DE41-B97E-18B876E5081A}" dt="2022-11-09T23:21:49.285" v="247" actId="20577"/>
          <ac:spMkLst>
            <pc:docMk/>
            <pc:sldMk cId="3575728371" sldId="323"/>
            <ac:spMk id="2" creationId="{08E34B34-96D0-8305-55BA-C4D0CE82D742}"/>
          </ac:spMkLst>
        </pc:spChg>
        <pc:spChg chg="del mod ord">
          <ac:chgData name="Valerie Brodnikova" userId="8cc92941-ad6a-4ef3-bb01-a71e95f3817c" providerId="ADAL" clId="{C70C20DF-9668-DE41-B97E-18B876E5081A}" dt="2022-11-09T23:20:41.599" v="223" actId="478"/>
          <ac:spMkLst>
            <pc:docMk/>
            <pc:sldMk cId="3575728371" sldId="323"/>
            <ac:spMk id="3" creationId="{2147627E-C0C7-1B55-629A-627F4D757F04}"/>
          </ac:spMkLst>
        </pc:spChg>
        <pc:spChg chg="add mod">
          <ac:chgData name="Valerie Brodnikova" userId="8cc92941-ad6a-4ef3-bb01-a71e95f3817c" providerId="ADAL" clId="{C70C20DF-9668-DE41-B97E-18B876E5081A}" dt="2022-11-09T23:21:09.702" v="237" actId="20577"/>
          <ac:spMkLst>
            <pc:docMk/>
            <pc:sldMk cId="3575728371" sldId="323"/>
            <ac:spMk id="5" creationId="{03EAD5F4-28FD-618D-8D9E-D8533DB26159}"/>
          </ac:spMkLst>
        </pc:spChg>
      </pc:sldChg>
      <pc:sldChg chg="addSp delSp modSp add mod chgLayout">
        <pc:chgData name="Valerie Brodnikova" userId="8cc92941-ad6a-4ef3-bb01-a71e95f3817c" providerId="ADAL" clId="{C70C20DF-9668-DE41-B97E-18B876E5081A}" dt="2022-11-09T23:21:45.784" v="246" actId="20577"/>
        <pc:sldMkLst>
          <pc:docMk/>
          <pc:sldMk cId="1119642615" sldId="324"/>
        </pc:sldMkLst>
        <pc:spChg chg="mod ord">
          <ac:chgData name="Valerie Brodnikova" userId="8cc92941-ad6a-4ef3-bb01-a71e95f3817c" providerId="ADAL" clId="{C70C20DF-9668-DE41-B97E-18B876E5081A}" dt="2022-11-09T23:21:45.784" v="246" actId="20577"/>
          <ac:spMkLst>
            <pc:docMk/>
            <pc:sldMk cId="1119642615" sldId="324"/>
            <ac:spMk id="2" creationId="{08E34B34-96D0-8305-55BA-C4D0CE82D742}"/>
          </ac:spMkLst>
        </pc:spChg>
        <pc:spChg chg="del mod ord">
          <ac:chgData name="Valerie Brodnikova" userId="8cc92941-ad6a-4ef3-bb01-a71e95f3817c" providerId="ADAL" clId="{C70C20DF-9668-DE41-B97E-18B876E5081A}" dt="2022-11-09T23:21:33.967" v="238" actId="478"/>
          <ac:spMkLst>
            <pc:docMk/>
            <pc:sldMk cId="1119642615" sldId="324"/>
            <ac:spMk id="3" creationId="{2147627E-C0C7-1B55-629A-627F4D757F04}"/>
          </ac:spMkLst>
        </pc:spChg>
        <pc:spChg chg="add mod">
          <ac:chgData name="Valerie Brodnikova" userId="8cc92941-ad6a-4ef3-bb01-a71e95f3817c" providerId="ADAL" clId="{C70C20DF-9668-DE41-B97E-18B876E5081A}" dt="2022-11-09T23:21:40.404" v="245" actId="20577"/>
          <ac:spMkLst>
            <pc:docMk/>
            <pc:sldMk cId="1119642615" sldId="324"/>
            <ac:spMk id="5" creationId="{F51D279A-CA33-0C7B-F7CD-A9D019B1B6A3}"/>
          </ac:spMkLst>
        </pc:spChg>
      </pc:sldChg>
      <pc:sldChg chg="addSp delSp modSp add mod chgLayout">
        <pc:chgData name="Valerie Brodnikova" userId="8cc92941-ad6a-4ef3-bb01-a71e95f3817c" providerId="ADAL" clId="{C70C20DF-9668-DE41-B97E-18B876E5081A}" dt="2022-11-09T23:20:22.376" v="213" actId="14100"/>
        <pc:sldMkLst>
          <pc:docMk/>
          <pc:sldMk cId="438435020" sldId="325"/>
        </pc:sldMkLst>
        <pc:spChg chg="mod ord">
          <ac:chgData name="Valerie Brodnikova" userId="8cc92941-ad6a-4ef3-bb01-a71e95f3817c" providerId="ADAL" clId="{C70C20DF-9668-DE41-B97E-18B876E5081A}" dt="2022-11-09T23:12:43.998" v="12" actId="700"/>
          <ac:spMkLst>
            <pc:docMk/>
            <pc:sldMk cId="438435020" sldId="325"/>
            <ac:spMk id="2" creationId="{0323B6F2-B277-7EC9-DEA5-167361D420E3}"/>
          </ac:spMkLst>
        </pc:spChg>
        <pc:spChg chg="del mod ord">
          <ac:chgData name="Valerie Brodnikova" userId="8cc92941-ad6a-4ef3-bb01-a71e95f3817c" providerId="ADAL" clId="{C70C20DF-9668-DE41-B97E-18B876E5081A}" dt="2022-11-09T23:20:09.198" v="205" actId="478"/>
          <ac:spMkLst>
            <pc:docMk/>
            <pc:sldMk cId="438435020" sldId="325"/>
            <ac:spMk id="3" creationId="{5EC7F481-890D-57DD-F77C-FE494A084859}"/>
          </ac:spMkLst>
        </pc:spChg>
        <pc:spChg chg="add mod">
          <ac:chgData name="Valerie Brodnikova" userId="8cc92941-ad6a-4ef3-bb01-a71e95f3817c" providerId="ADAL" clId="{C70C20DF-9668-DE41-B97E-18B876E5081A}" dt="2022-11-09T23:20:22.376" v="213" actId="14100"/>
          <ac:spMkLst>
            <pc:docMk/>
            <pc:sldMk cId="438435020" sldId="325"/>
            <ac:spMk id="5" creationId="{28318035-7FE3-F590-2520-CD95C233029B}"/>
          </ac:spMkLst>
        </pc:spChg>
      </pc:sldChg>
      <pc:sldChg chg="addSp delSp modSp add mod chgLayout">
        <pc:chgData name="Valerie Brodnikova" userId="8cc92941-ad6a-4ef3-bb01-a71e95f3817c" providerId="ADAL" clId="{C70C20DF-9668-DE41-B97E-18B876E5081A}" dt="2022-11-09T23:22:01.012" v="251" actId="20577"/>
        <pc:sldMkLst>
          <pc:docMk/>
          <pc:sldMk cId="2574489383" sldId="326"/>
        </pc:sldMkLst>
        <pc:spChg chg="mod ord">
          <ac:chgData name="Valerie Brodnikova" userId="8cc92941-ad6a-4ef3-bb01-a71e95f3817c" providerId="ADAL" clId="{C70C20DF-9668-DE41-B97E-18B876E5081A}" dt="2022-11-09T23:22:01.012" v="251" actId="20577"/>
          <ac:spMkLst>
            <pc:docMk/>
            <pc:sldMk cId="2574489383" sldId="326"/>
            <ac:spMk id="2" creationId="{00000000-0000-0000-0000-000000000000}"/>
          </ac:spMkLst>
        </pc:spChg>
        <pc:spChg chg="del mod ord">
          <ac:chgData name="Valerie Brodnikova" userId="8cc92941-ad6a-4ef3-bb01-a71e95f3817c" providerId="ADAL" clId="{C70C20DF-9668-DE41-B97E-18B876E5081A}" dt="2022-11-09T23:19:51.895" v="183" actId="478"/>
          <ac:spMkLst>
            <pc:docMk/>
            <pc:sldMk cId="2574489383" sldId="326"/>
            <ac:spMk id="3" creationId="{00000000-0000-0000-0000-000000000000}"/>
          </ac:spMkLst>
        </pc:spChg>
        <pc:spChg chg="add mod">
          <ac:chgData name="Valerie Brodnikova" userId="8cc92941-ad6a-4ef3-bb01-a71e95f3817c" providerId="ADAL" clId="{C70C20DF-9668-DE41-B97E-18B876E5081A}" dt="2022-11-09T23:20:03.887" v="204" actId="20577"/>
          <ac:spMkLst>
            <pc:docMk/>
            <pc:sldMk cId="2574489383" sldId="326"/>
            <ac:spMk id="5" creationId="{8271AA28-3AF2-1F62-EF3E-8BC8CD123B80}"/>
          </ac:spMkLst>
        </pc:spChg>
      </pc:sldChg>
      <pc:sldChg chg="modSp add mod">
        <pc:chgData name="Valerie Brodnikova" userId="8cc92941-ad6a-4ef3-bb01-a71e95f3817c" providerId="ADAL" clId="{C70C20DF-9668-DE41-B97E-18B876E5081A}" dt="2022-11-09T23:22:15.650" v="254" actId="20577"/>
        <pc:sldMkLst>
          <pc:docMk/>
          <pc:sldMk cId="2241830090" sldId="327"/>
        </pc:sldMkLst>
        <pc:spChg chg="mod">
          <ac:chgData name="Valerie Brodnikova" userId="8cc92941-ad6a-4ef3-bb01-a71e95f3817c" providerId="ADAL" clId="{C70C20DF-9668-DE41-B97E-18B876E5081A}" dt="2022-11-09T23:22:15.650" v="254" actId="20577"/>
          <ac:spMkLst>
            <pc:docMk/>
            <pc:sldMk cId="2241830090" sldId="327"/>
            <ac:spMk id="2" creationId="{B3156BC1-41A2-4E98-84AC-C0E4E33A9C0B}"/>
          </ac:spMkLst>
        </pc:spChg>
        <pc:spChg chg="mod">
          <ac:chgData name="Valerie Brodnikova" userId="8cc92941-ad6a-4ef3-bb01-a71e95f3817c" providerId="ADAL" clId="{C70C20DF-9668-DE41-B97E-18B876E5081A}" dt="2022-11-09T23:16:24.517" v="103" actId="14100"/>
          <ac:spMkLst>
            <pc:docMk/>
            <pc:sldMk cId="2241830090" sldId="327"/>
            <ac:spMk id="6" creationId="{EC59C3CE-5F0D-B97B-F482-F44E0E052832}"/>
          </ac:spMkLst>
        </pc:spChg>
      </pc:sldChg>
      <pc:sldMasterChg chg="modSp mod">
        <pc:chgData name="Valerie Brodnikova" userId="8cc92941-ad6a-4ef3-bb01-a71e95f3817c" providerId="ADAL" clId="{C70C20DF-9668-DE41-B97E-18B876E5081A}" dt="2022-11-09T23:17:38.724" v="140" actId="948"/>
        <pc:sldMasterMkLst>
          <pc:docMk/>
          <pc:sldMasterMk cId="2207103278" sldId="2147483648"/>
        </pc:sldMasterMkLst>
        <pc:spChg chg="mod">
          <ac:chgData name="Valerie Brodnikova" userId="8cc92941-ad6a-4ef3-bb01-a71e95f3817c" providerId="ADAL" clId="{C70C20DF-9668-DE41-B97E-18B876E5081A}" dt="2022-11-09T23:15:26.822" v="76" actId="3064"/>
          <ac:spMkLst>
            <pc:docMk/>
            <pc:sldMasterMk cId="2207103278" sldId="2147483648"/>
            <ac:spMk id="2" creationId="{0CD87286-3C60-194F-A3FA-589D786D1F6C}"/>
          </ac:spMkLst>
        </pc:spChg>
        <pc:spChg chg="mod">
          <ac:chgData name="Valerie Brodnikova" userId="8cc92941-ad6a-4ef3-bb01-a71e95f3817c" providerId="ADAL" clId="{C70C20DF-9668-DE41-B97E-18B876E5081A}" dt="2022-11-09T23:17:38.724" v="140" actId="948"/>
          <ac:spMkLst>
            <pc:docMk/>
            <pc:sldMasterMk cId="2207103278" sldId="2147483648"/>
            <ac:spMk id="3" creationId="{2D821537-F67A-AD4B-961C-8E36928C0814}"/>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11/21/2022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11/21/2022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dirty="0"/>
              <a:t> </a:t>
            </a:r>
            <a:r>
              <a:rPr lang="en-US" i="1" dirty="0"/>
              <a:t>Now that we have learned what treaties are about and why they are important, we are going to learn about the history of treaties here in western Oregon in particular. </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2163562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As these treaties were being negotiated, there was ongoing violence and warfare in southern Oregon. In addition, the U.S. Army refused to enforce the provisions of the Table Rock Treaty to protect Native people. This convinced federal officials that provisions for temporary reservations on Tribal homelands needed to be replaced immediately. </a:t>
            </a:r>
            <a:endParaRPr lang="en-US" dirty="0"/>
          </a:p>
          <a:p>
            <a:endParaRPr lang="en-US" dirty="0"/>
          </a:p>
          <a:p>
            <a:r>
              <a:rPr lang="en-US" i="1" dirty="0"/>
              <a:t>Knowing that Native people would never move east of the mountains, federal officials established the Coast (Siletz) Reservation in 1855 as the permanent reservation mentioned in the ratified treaties. At the time, the central Oregon coast was extremely inaccessible and appeared to lack the farmland and gold that was drawing most settlers to Oregon.</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dirty="0"/>
          </a:p>
        </p:txBody>
      </p:sp>
    </p:spTree>
    <p:extLst>
      <p:ext uri="{BB962C8B-B14F-4D97-AF65-F5344CB8AC3E}">
        <p14:creationId xmlns:p14="http://schemas.microsoft.com/office/powerpoint/2010/main" val="1621702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The history of treaty-making with Tribes on the Oregon coast looked very different, which further complicated matters. Treaty negotiators forced Native peoples living along the entire Oregon coast to sign the same treaty.</a:t>
            </a:r>
            <a:endParaRPr lang="en-US" dirty="0"/>
          </a:p>
          <a:p>
            <a:endParaRPr lang="en-US" dirty="0"/>
          </a:p>
          <a:p>
            <a:r>
              <a:rPr lang="en-US" i="1" dirty="0"/>
              <a:t>Unlike the other treaties signed in western Oregon, the Coast Treaty talked about immediate removal to a permanent reservation. More importantly, the Coast Treaty was never ratified by the Senate. By the time the Coast Treaty arrived in Washington, D.C., for approval, the Coast (Siletz) Reservation—which was meant to be the reservation for people from across western Oregon—had already been established through an executive order by the president. Federal officials might have believed that there was no need to ratify the treaty since the Coast (Siletz) Reservation had already been created.</a:t>
            </a:r>
            <a:endParaRPr lang="en-US" dirty="0"/>
          </a:p>
          <a:p>
            <a:endParaRPr lang="en-US" dirty="0"/>
          </a:p>
          <a:p>
            <a:r>
              <a:rPr lang="en-US" i="1" dirty="0"/>
              <a:t>Almost immediately, the U.S. Army began removing people from across western Oregon to the new reservation—both people whose treaties had been ratified and people who signed the Coast Treaty.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dirty="0"/>
          </a:p>
        </p:txBody>
      </p:sp>
    </p:spTree>
    <p:extLst>
      <p:ext uri="{BB962C8B-B14F-4D97-AF65-F5344CB8AC3E}">
        <p14:creationId xmlns:p14="http://schemas.microsoft.com/office/powerpoint/2010/main" val="2796882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This small detail in timing had huge consequences. Reservations created by treaties have strong legal protections because the U.S. Constitution says that treaties ratified by the Senate are the supreme law of the land. In later years, the U.S. government began to deny the link between the ratified treaties and the Coast (Siletz) Reservation. They said that the reservation had been created to fulfill the Coast Treaty and, since the Coast Treaty hadn’t been ratified, the reservation didn’t have legal protection under the supreme law of the land. This lie was enabled by the complex history and unique nature of treaties in western Oregon and would impact the Confederated Tribes of Siletz Indians for generations to come.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dirty="0"/>
          </a:p>
        </p:txBody>
      </p:sp>
    </p:spTree>
    <p:extLst>
      <p:ext uri="{BB962C8B-B14F-4D97-AF65-F5344CB8AC3E}">
        <p14:creationId xmlns:p14="http://schemas.microsoft.com/office/powerpoint/2010/main" val="347442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Say: </a:t>
            </a:r>
            <a:r>
              <a:rPr lang="en-US" i="1"/>
              <a:t>Within the decade, the U.S. government began reducing the size of the Coast (Siletz) Reservation based on this lie—ignoring and denying that it was the permanent reservation promised in the many ratified treaties. These reductions were a staggering betrayal to the Native peoples who had agreed to the treaties under the condition that the U.S. government would uphold its end of the bargain and provide a permanent reservation. </a:t>
            </a:r>
            <a:endParaRPr lang="en-US" dirty="0"/>
          </a:p>
          <a:p>
            <a:endParaRPr lang="en-US" dirty="0"/>
          </a:p>
          <a:p>
            <a:r>
              <a:rPr lang="en-US" i="1"/>
              <a:t>In fact, many Native peoples who signed ratified treaties saw this as a double betrayal. They did not think the permanent reservation would be so far from their original homelands. For people from southern Oregon especially, the damp, cold environment on the Oregon coast was drastically different from their ancestral homelands. Just a decade after they were forced to remove to such a foreign environment, the government began to deny that the reservation had anything to do with their treaties at all.</a:t>
            </a:r>
            <a:endParaRPr lang="en-US" dirty="0"/>
          </a:p>
          <a:p>
            <a:endParaRPr lang="en-US" dirty="0"/>
          </a:p>
          <a:p>
            <a:r>
              <a:rPr lang="en-US" i="1"/>
              <a:t>For the people who signed the Coast Treaty, things were just as unfair. The Native peoples who signed the Coast Treaty were still forced to uphold their end of the bargain and leave their homelands for the new Coast (Siletz) Reservation. But once they arrived, they found that the U.S. government had not delivered any of the compensation or support promised in their treaty because the Senate never ratified the agreement. They would also watch their new homes be illegally reduced in size in the coming years.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dirty="0"/>
          </a:p>
        </p:txBody>
      </p:sp>
    </p:spTree>
    <p:extLst>
      <p:ext uri="{BB962C8B-B14F-4D97-AF65-F5344CB8AC3E}">
        <p14:creationId xmlns:p14="http://schemas.microsoft.com/office/powerpoint/2010/main" val="318347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Before we dive in, let’s review the vocabulary from earlier in the lesson. Knowing this terminology will help us understand the impact of treaties in our own region.</a:t>
            </a:r>
            <a:endParaRPr lang="en-US" dirty="0"/>
          </a:p>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dirty="0"/>
          </a:p>
        </p:txBody>
      </p:sp>
    </p:spTree>
    <p:extLst>
      <p:ext uri="{BB962C8B-B14F-4D97-AF65-F5344CB8AC3E}">
        <p14:creationId xmlns:p14="http://schemas.microsoft.com/office/powerpoint/2010/main" val="2963457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dirty="0"/>
          </a:p>
        </p:txBody>
      </p:sp>
    </p:spTree>
    <p:extLst>
      <p:ext uri="{BB962C8B-B14F-4D97-AF65-F5344CB8AC3E}">
        <p14:creationId xmlns:p14="http://schemas.microsoft.com/office/powerpoint/2010/main" val="427267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a:t>
            </a:r>
            <a:r>
              <a:rPr lang="en-US" i="1" dirty="0"/>
              <a:t> Sovereignty means having the authority to govern. The sovereignty of Native nations predates the U.S. Constitution. Long before the first contact with Euro-American settlers, Native nations had individual and independent governance structures. </a:t>
            </a:r>
            <a:endParaRPr lang="en-US" dirty="0"/>
          </a:p>
          <a:p>
            <a:pPr>
              <a:defRPr/>
            </a:pPr>
            <a:endParaRPr lang="en-US" dirty="0"/>
          </a:p>
          <a:p>
            <a:pPr>
              <a:defRPr/>
            </a:pPr>
            <a:r>
              <a:rPr lang="en-US" i="1" dirty="0"/>
              <a:t>Native nations signed more than 365 treaties with the U.S. government from 1777 to 1871. Although this may seem like distant history, treaties are living documents that still matter for both Native and non-Native people and nations today. Treaties affirm a nation’s sovereignty, the right to self-govern, and the ability to ensure what’s best for their people. Signing treaties demonstrates that both sides recognize the other’s right to govern. </a:t>
            </a:r>
            <a:endParaRPr lang="en-US" dirty="0"/>
          </a:p>
          <a:p>
            <a:pPr>
              <a:defRPr/>
            </a:pPr>
            <a:endParaRPr lang="en-US" dirty="0"/>
          </a:p>
          <a:p>
            <a:pPr>
              <a:defRPr/>
            </a:pPr>
            <a:r>
              <a:rPr lang="en-US" i="1" dirty="0"/>
              <a:t>In one of the most common types of treaties made between the United States and Tribes, the Tribes would cede a portion of their territory in exchange for compensation (like money or guaranteed services like schools or hospitals) while maintaining part of their ancestral territory as a reservation. </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dirty="0"/>
          </a:p>
        </p:txBody>
      </p:sp>
    </p:spTree>
    <p:extLst>
      <p:ext uri="{BB962C8B-B14F-4D97-AF65-F5344CB8AC3E}">
        <p14:creationId xmlns:p14="http://schemas.microsoft.com/office/powerpoint/2010/main" val="4025617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Many of those features are common in the treaties signed in Oregon, but treaty-making in western Oregon was much more complicated.</a:t>
            </a:r>
            <a:r>
              <a:rPr lang="en-US" b="1" i="1" dirty="0"/>
              <a:t>  </a:t>
            </a:r>
            <a:endParaRPr lang="en-US" dirty="0"/>
          </a:p>
          <a:p>
            <a:pPr>
              <a:defRPr/>
            </a:pPr>
            <a:endParaRPr lang="en-US" dirty="0"/>
          </a:p>
          <a:p>
            <a:pPr>
              <a:defRPr/>
            </a:pPr>
            <a:r>
              <a:rPr lang="en-US" i="1" dirty="0"/>
              <a:t>Let’s learn more about the general history of treaty-making in western Oregon. Between 1853 and 1855, the U.S. government negotiated eight treaties with Indigenous peoples who lived west of the Cascade Range. At this time, dozens of distinct bands across the region were forced to cede nearly all their ancestral territory in exchange for specific promises outlined in treaty documents. However, the negotiations did not end cleanly when treaties were ratified. Instead, the western Oregon treaties contained open-ended language that created lasting problems for the Siletz Tribe. </a:t>
            </a:r>
            <a:endParaRPr lang="en-US" dirty="0"/>
          </a:p>
          <a:p>
            <a:pPr>
              <a:defRPr/>
            </a:pPr>
            <a:endParaRPr lang="en-US" dirty="0"/>
          </a:p>
          <a:p>
            <a:pPr>
              <a:defRPr/>
            </a:pPr>
            <a:r>
              <a:rPr lang="en-US" i="1" dirty="0"/>
              <a:t>For example, most of these treaties designated temporary reservations, stating that the president would choose permanent sites later. This open-ended language about future reservations was an unprecedented—the United States had never negotiated this way with Indigenous Tribes before. The open-ended language would have profound impacts.</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dirty="0"/>
          </a:p>
        </p:txBody>
      </p:sp>
    </p:spTree>
    <p:extLst>
      <p:ext uri="{BB962C8B-B14F-4D97-AF65-F5344CB8AC3E}">
        <p14:creationId xmlns:p14="http://schemas.microsoft.com/office/powerpoint/2010/main" val="165677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Why did the U.S. government and Native nations negotiate treaties in western Oregon and include this new provision about temporary reservations? Let’s start with the U.S. perspective. To encourage the settlement of Oregon Territory by settlers loyal to the United States (instead of the British in Canada), the U.S. government passed the Oregon Donation Land Act. This legislation was incredibly generous: it offered hundreds of free acres to each settler willing to move to Oregon—free land from the government! </a:t>
            </a:r>
            <a:endParaRPr lang="en-US" dirty="0"/>
          </a:p>
          <a:p>
            <a:pPr>
              <a:defRPr/>
            </a:pPr>
            <a:endParaRPr lang="en-US" dirty="0"/>
          </a:p>
          <a:p>
            <a:pPr>
              <a:defRPr/>
            </a:pPr>
            <a:r>
              <a:rPr lang="en-US" i="1" dirty="0"/>
              <a:t>The government promised the land for free even though it still belonged to the Indigenous peoples who were living here—and had been for millennia. As settlers rushed to Oregon Territory, the government’s solution was to try and remove Native people from western Oregon all at once to one reservation located east of the Cascades, which had a drastically different environment from their ancestral territories.</a:t>
            </a:r>
            <a:endParaRPr lang="en-US" dirty="0"/>
          </a:p>
          <a:p>
            <a:pPr>
              <a:defRPr/>
            </a:pPr>
            <a:endParaRPr lang="en-US" dirty="0"/>
          </a:p>
          <a:p>
            <a:pPr>
              <a:defRPr/>
            </a:pPr>
            <a:r>
              <a:rPr lang="en-US" b="1" dirty="0"/>
              <a:t>Ask:</a:t>
            </a:r>
            <a:r>
              <a:rPr lang="en-US" b="1" i="1" dirty="0"/>
              <a:t> </a:t>
            </a:r>
            <a:r>
              <a:rPr lang="en-US" i="1" dirty="0"/>
              <a:t>Has anyone ever visited central or eastern Oregon? How does the landscape and environment compare to western Oregon? </a:t>
            </a:r>
            <a:r>
              <a:rPr lang="en-US" b="1" i="1" dirty="0"/>
              <a:t> </a:t>
            </a:r>
            <a:endParaRPr lang="en-US" dirty="0"/>
          </a:p>
          <a:p>
            <a:pPr>
              <a:defRPr/>
            </a:pPr>
            <a:endParaRPr lang="en-US" dirty="0"/>
          </a:p>
          <a:p>
            <a:pPr>
              <a:defRPr/>
            </a:pPr>
            <a:r>
              <a:rPr lang="en-US" b="1" dirty="0"/>
              <a:t>Say:</a:t>
            </a:r>
            <a:r>
              <a:rPr lang="en-US" i="1" dirty="0"/>
              <a:t> That’s right! Eastern Oregon and western Oregon are totally different landscapes.  This plan would have required Indigenous people to completely rearrange their lives and give up everything they knew about how to make a living. But it appeared increasingly urgent to find a way to get Indian land—especially once settlers in southern Oregon began stoking violence and war by attacking Native people, burning villages, and massacring entire families. Federal officials included the provision about a different permanent reservation to fulfill the plan to completely remove Native people from all parts of western Oregon.</a:t>
            </a:r>
            <a:endParaRPr lang="en-US" dirty="0"/>
          </a:p>
          <a:p>
            <a:pPr marL="0" marR="0" lvl="0" indent="0" algn="l" defTabSz="914400">
              <a:lnSpc>
                <a:spcPct val="100000"/>
              </a:lnSpc>
              <a:spcBef>
                <a:spcPts val="0"/>
              </a:spcBef>
              <a:spcAft>
                <a:spcPts val="0"/>
              </a:spcAft>
              <a:buClrTx/>
              <a:buSzTx/>
              <a:buFontTx/>
              <a:buNone/>
              <a:tabLst/>
              <a:defRPr/>
            </a:pPr>
            <a:endParaRPr lang="en-US" b="1"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dirty="0"/>
          </a:p>
        </p:txBody>
      </p:sp>
    </p:spTree>
    <p:extLst>
      <p:ext uri="{BB962C8B-B14F-4D97-AF65-F5344CB8AC3E}">
        <p14:creationId xmlns:p14="http://schemas.microsoft.com/office/powerpoint/2010/main" val="2690124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Say: </a:t>
            </a:r>
            <a:r>
              <a:rPr lang="en-US" i="1" dirty="0"/>
              <a:t>Native people had no interest in leaving their homelands. They refused to sign treaties allowing them to be removed across the mountains, but they often had no choice but to negotiate to escape violence and attacks from settlers. Native people did fight back against settlers who tried to steal their land, but they were outnumbered. In negotiating treaties, many Native leaders hoped that the agreements could bring peace. When they signed, Native people believed that they would have an opportunity to remain in at least a portion of their homelands.</a:t>
            </a:r>
            <a:endParaRPr lang="en-US" dirty="0"/>
          </a:p>
          <a:p>
            <a:pPr marL="0" marR="0" lvl="0" indent="0" algn="l" defTabSz="914400">
              <a:lnSpc>
                <a:spcPct val="100000"/>
              </a:lnSpc>
              <a:spcBef>
                <a:spcPts val="0"/>
              </a:spcBef>
              <a:spcAft>
                <a:spcPts val="0"/>
              </a:spcAft>
              <a:buClrTx/>
              <a:buSzTx/>
              <a:buFontTx/>
              <a:buNone/>
              <a:tabLst/>
              <a:defRPr/>
            </a:pPr>
            <a:endParaRPr lang="en-US" b="0"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dirty="0"/>
          </a:p>
        </p:txBody>
      </p:sp>
    </p:spTree>
    <p:extLst>
      <p:ext uri="{BB962C8B-B14F-4D97-AF65-F5344CB8AC3E}">
        <p14:creationId xmlns:p14="http://schemas.microsoft.com/office/powerpoint/2010/main" val="3208779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i="1" dirty="0"/>
              <a:t>Let’s discuss one ratified treaty as an important example. Many treaties negotiated in western Oregon were modeled on the Table Rock Treaty, which was signed near present-day Medford by Takelma, Shasta, and Athabaskan-speaking leaders. </a:t>
            </a:r>
            <a:endParaRPr lang="en-US" dirty="0"/>
          </a:p>
          <a:p>
            <a:endParaRPr lang="en-US" dirty="0"/>
          </a:p>
          <a:p>
            <a:r>
              <a:rPr lang="en-US" i="1" dirty="0"/>
              <a:t>This agreement was signed after an 1853 outbreak of warfare between the U.S. government, settler vigilantes, and Tribal people that was stoked by miners in the region who advocated for the outright extermination of all Native people.</a:t>
            </a:r>
            <a:endParaRPr lang="en-US" dirty="0"/>
          </a:p>
          <a:p>
            <a:endParaRPr lang="en-US" dirty="0"/>
          </a:p>
          <a:p>
            <a:r>
              <a:rPr lang="en-US" i="1" dirty="0"/>
              <a:t>This treaty established a reservation at Table Rock but also was the first to include the provision that the president could later select a “suitable” permanent reservation for Tribes of western Oregon. The U.S. Senate quickly ratified the Table Rock Treaty. </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dirty="0"/>
          </a:p>
        </p:txBody>
      </p:sp>
    </p:spTree>
    <p:extLst>
      <p:ext uri="{BB962C8B-B14F-4D97-AF65-F5344CB8AC3E}">
        <p14:creationId xmlns:p14="http://schemas.microsoft.com/office/powerpoint/2010/main" val="1825752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i="1" dirty="0"/>
              <a:t> Over the next two years (1853 to 1855), federal officials negotiated six additional treaties with Tribes from western Oregon modeled on this agreement. Most included the provisions to set up a temporary reservation with the caveat that the president could later designate a different permanent reservation. All these treaties were also ratified by the U.S. Senate.</a:t>
            </a: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dirty="0"/>
          </a:p>
        </p:txBody>
      </p:sp>
    </p:spTree>
    <p:extLst>
      <p:ext uri="{BB962C8B-B14F-4D97-AF65-F5344CB8AC3E}">
        <p14:creationId xmlns:p14="http://schemas.microsoft.com/office/powerpoint/2010/main" val="4109637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110000"/>
        </a:lnSpc>
        <a:spcBef>
          <a:spcPts val="0"/>
        </a:spcBef>
        <a:spcAft>
          <a:spcPts val="1000"/>
        </a:spcAft>
        <a:buClr>
          <a:srgbClr val="63A49F"/>
        </a:buClr>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1001532" cy="1499733"/>
          </a:xfrm>
        </p:spPr>
        <p:txBody>
          <a:bodyPr lIns="0" tIns="0" rIns="0" bIns="0" anchor="t" anchorCtr="0">
            <a:noAutofit/>
          </a:bodyPr>
          <a:lstStyle/>
          <a:p>
            <a:r>
              <a:rPr lang="en-US" sz="2400" b="1" dirty="0">
                <a:solidFill>
                  <a:srgbClr val="63A49F"/>
                </a:solidFill>
                <a:latin typeface="Helvetica Neue"/>
                <a:ea typeface="Helvetica Neue" panose="02000503000000020004" pitchFamily="2" charset="0"/>
                <a:cs typeface="Helvetica Neue" panose="02000503000000020004" pitchFamily="2" charset="0"/>
              </a:rPr>
              <a:t>GRADE 6 </a:t>
            </a:r>
            <a:r>
              <a:rPr lang="en-US" sz="7200" dirty="0"/>
              <a:t/>
            </a:r>
            <a:br>
              <a:rPr lang="en-US" sz="7200" dirty="0"/>
            </a:br>
            <a:r>
              <a:rPr lang="en-US" sz="6600" b="1" dirty="0">
                <a:latin typeface="Arial"/>
                <a:cs typeface="Arial"/>
              </a:rPr>
              <a:t>Western Oregon Treaties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B6F2-B277-7EC9-DEA5-167361D420E3}"/>
              </a:ext>
            </a:extLst>
          </p:cNvPr>
          <p:cNvSpPr>
            <a:spLocks noGrp="1"/>
          </p:cNvSpPr>
          <p:nvPr>
            <p:ph type="ctrTitle"/>
          </p:nvPr>
        </p:nvSpPr>
        <p:spPr/>
        <p:txBody>
          <a:bodyPr/>
          <a:lstStyle/>
          <a:p>
            <a:r>
              <a:rPr lang="en-US" dirty="0"/>
              <a:t>Coast (Siletz) Reservation</a:t>
            </a:r>
          </a:p>
        </p:txBody>
      </p:sp>
      <p:sp>
        <p:nvSpPr>
          <p:cNvPr id="5" name="Content Placeholder 4">
            <a:extLst>
              <a:ext uri="{FF2B5EF4-FFF2-40B4-BE49-F238E27FC236}">
                <a16:creationId xmlns:a16="http://schemas.microsoft.com/office/drawing/2014/main" id="{28318035-7FE3-F590-2520-CD95C233029B}"/>
              </a:ext>
            </a:extLst>
          </p:cNvPr>
          <p:cNvSpPr>
            <a:spLocks noGrp="1"/>
          </p:cNvSpPr>
          <p:nvPr>
            <p:ph idx="1"/>
          </p:nvPr>
        </p:nvSpPr>
        <p:spPr>
          <a:xfrm>
            <a:off x="1004046" y="1825625"/>
            <a:ext cx="10197354" cy="4351338"/>
          </a:xfrm>
        </p:spPr>
        <p:txBody>
          <a:bodyPr/>
          <a:lstStyle/>
          <a:p>
            <a:r>
              <a:rPr lang="en-US" dirty="0"/>
              <a:t>As treaties were being negotiated, there was ongoing violence</a:t>
            </a:r>
          </a:p>
          <a:p>
            <a:r>
              <a:rPr lang="en-US" dirty="0"/>
              <a:t>The U.S. Army refused to enforce provisions of the Table Rock Treaty to protect Native people, which convinced federal official that they needed to replace provisions for temporary reservations on Tribal homelands</a:t>
            </a:r>
          </a:p>
          <a:p>
            <a:r>
              <a:rPr lang="en-US" dirty="0"/>
              <a:t>Knowing Native people would never move east of the mountains, officials established the Coast (Siletz) Reservation as the permanent reservation</a:t>
            </a:r>
          </a:p>
          <a:p>
            <a:endParaRPr lang="en-US" dirty="0"/>
          </a:p>
          <a:p>
            <a:endParaRPr lang="en-US" dirty="0"/>
          </a:p>
        </p:txBody>
      </p:sp>
    </p:spTree>
    <p:extLst>
      <p:ext uri="{BB962C8B-B14F-4D97-AF65-F5344CB8AC3E}">
        <p14:creationId xmlns:p14="http://schemas.microsoft.com/office/powerpoint/2010/main" val="438435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Coast Treaty</a:t>
            </a:r>
          </a:p>
        </p:txBody>
      </p:sp>
      <p:sp>
        <p:nvSpPr>
          <p:cNvPr id="5" name="Content Placeholder 4">
            <a:extLst>
              <a:ext uri="{FF2B5EF4-FFF2-40B4-BE49-F238E27FC236}">
                <a16:creationId xmlns:a16="http://schemas.microsoft.com/office/drawing/2014/main" id="{A43A0B4A-BD18-B180-C49B-23B7FA5B1E8C}"/>
              </a:ext>
            </a:extLst>
          </p:cNvPr>
          <p:cNvSpPr>
            <a:spLocks noGrp="1"/>
          </p:cNvSpPr>
          <p:nvPr>
            <p:ph idx="1"/>
          </p:nvPr>
        </p:nvSpPr>
        <p:spPr>
          <a:xfrm>
            <a:off x="1004046" y="1825625"/>
            <a:ext cx="9474079" cy="4351338"/>
          </a:xfrm>
        </p:spPr>
        <p:txBody>
          <a:bodyPr/>
          <a:lstStyle/>
          <a:p>
            <a:r>
              <a:rPr lang="en-US" dirty="0"/>
              <a:t>Treaty negotiators forced Native peoples who lived as far apart as the Columbia and Rogue Rivers to sign the same treaty.</a:t>
            </a:r>
          </a:p>
          <a:p>
            <a:r>
              <a:rPr lang="en-US" dirty="0"/>
              <a:t>The Coast Treaty talked about immediate removal to a permanent reservation. </a:t>
            </a:r>
          </a:p>
          <a:p>
            <a:r>
              <a:rPr lang="en-US" dirty="0"/>
              <a:t>Most importantly,  the treaty was never ratified by the Senate. By the time the Coast Treaty arrived in Washington, D.C., the Coast (Siletz) Reservation had already been established. </a:t>
            </a:r>
          </a:p>
          <a:p>
            <a:r>
              <a:rPr lang="en-US" dirty="0"/>
              <a:t>Almost immediately, the U.S. Army began removing people from across western Oregon to the new reservation. </a:t>
            </a:r>
          </a:p>
          <a:p>
            <a:endParaRPr lang="en-US" dirty="0"/>
          </a:p>
          <a:p>
            <a:endParaRPr lang="en-US" dirty="0"/>
          </a:p>
        </p:txBody>
      </p:sp>
    </p:spTree>
    <p:extLst>
      <p:ext uri="{BB962C8B-B14F-4D97-AF65-F5344CB8AC3E}">
        <p14:creationId xmlns:p14="http://schemas.microsoft.com/office/powerpoint/2010/main" val="361340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Consequences of timing</a:t>
            </a:r>
          </a:p>
        </p:txBody>
      </p:sp>
      <p:sp>
        <p:nvSpPr>
          <p:cNvPr id="5" name="Content Placeholder 4">
            <a:extLst>
              <a:ext uri="{FF2B5EF4-FFF2-40B4-BE49-F238E27FC236}">
                <a16:creationId xmlns:a16="http://schemas.microsoft.com/office/drawing/2014/main" id="{03EAD5F4-28FD-618D-8D9E-D8533DB26159}"/>
              </a:ext>
            </a:extLst>
          </p:cNvPr>
          <p:cNvSpPr>
            <a:spLocks noGrp="1"/>
          </p:cNvSpPr>
          <p:nvPr>
            <p:ph idx="1"/>
          </p:nvPr>
        </p:nvSpPr>
        <p:spPr>
          <a:xfrm>
            <a:off x="1004046" y="1825625"/>
            <a:ext cx="8634629" cy="4351338"/>
          </a:xfrm>
        </p:spPr>
        <p:txBody>
          <a:bodyPr/>
          <a:lstStyle/>
          <a:p>
            <a:r>
              <a:rPr lang="en-US" dirty="0"/>
              <a:t>Reservations created by treaties have strong legal protections; however, the U.S. government denied the link between the ratified treaties and the Coast (Siletz) Reservation. </a:t>
            </a:r>
          </a:p>
          <a:p>
            <a:r>
              <a:rPr lang="en-US" dirty="0"/>
              <a:t>The U.S. government instead claimed that the reservation did not have legal protections because it was created to fulfill the Coast Treaty—which had NOT been ratified.</a:t>
            </a:r>
          </a:p>
          <a:p>
            <a:r>
              <a:rPr lang="en-US" dirty="0"/>
              <a:t>This lie was enabled by the complex history and unique nature of treaties in western Oregon and would impact the Indigenous people of Oregon for decades.</a:t>
            </a:r>
          </a:p>
          <a:p>
            <a:endParaRPr lang="en-US" dirty="0"/>
          </a:p>
          <a:p>
            <a:endParaRPr lang="en-US" dirty="0"/>
          </a:p>
        </p:txBody>
      </p:sp>
    </p:spTree>
    <p:extLst>
      <p:ext uri="{BB962C8B-B14F-4D97-AF65-F5344CB8AC3E}">
        <p14:creationId xmlns:p14="http://schemas.microsoft.com/office/powerpoint/2010/main" val="357572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4B34-96D0-8305-55BA-C4D0CE82D742}"/>
              </a:ext>
            </a:extLst>
          </p:cNvPr>
          <p:cNvSpPr>
            <a:spLocks noGrp="1"/>
          </p:cNvSpPr>
          <p:nvPr>
            <p:ph type="ctrTitle"/>
          </p:nvPr>
        </p:nvSpPr>
        <p:spPr/>
        <p:txBody>
          <a:bodyPr/>
          <a:lstStyle/>
          <a:p>
            <a:r>
              <a:rPr lang="en-US" dirty="0"/>
              <a:t>Broken promises</a:t>
            </a:r>
          </a:p>
        </p:txBody>
      </p:sp>
      <p:sp>
        <p:nvSpPr>
          <p:cNvPr id="5" name="Content Placeholder 4">
            <a:extLst>
              <a:ext uri="{FF2B5EF4-FFF2-40B4-BE49-F238E27FC236}">
                <a16:creationId xmlns:a16="http://schemas.microsoft.com/office/drawing/2014/main" id="{F51D279A-CA33-0C7B-F7CD-A9D019B1B6A3}"/>
              </a:ext>
            </a:extLst>
          </p:cNvPr>
          <p:cNvSpPr>
            <a:spLocks noGrp="1"/>
          </p:cNvSpPr>
          <p:nvPr>
            <p:ph idx="1"/>
          </p:nvPr>
        </p:nvSpPr>
        <p:spPr/>
        <p:txBody>
          <a:bodyPr/>
          <a:lstStyle/>
          <a:p>
            <a:r>
              <a:rPr lang="en-US" dirty="0"/>
              <a:t>The U.S. government began reducing the size of the Coast (Siletz) Reservation by ignoring and denying that the reservation was promised in many ratified treaties.</a:t>
            </a:r>
          </a:p>
          <a:p>
            <a:r>
              <a:rPr lang="en-US" dirty="0"/>
              <a:t>For many Native peoples who signed ratified treaties, the reduction of land was a double betrayal. They did not think the permanent reservation would be so far from their original homelands. </a:t>
            </a:r>
          </a:p>
          <a:p>
            <a:r>
              <a:rPr lang="en-US" dirty="0"/>
              <a:t>Just a decade later, the U.S. government began to deny that the reservation was protected by their treaties.</a:t>
            </a:r>
          </a:p>
          <a:p>
            <a:r>
              <a:rPr lang="en-US" dirty="0"/>
              <a:t>Reductions in reservation land were a staggering betrayal to the Native peoples of Oregon removed to the Coast (Siletz) Reservation.</a:t>
            </a:r>
          </a:p>
          <a:p>
            <a:endParaRPr lang="en-US" dirty="0"/>
          </a:p>
          <a:p>
            <a:endParaRPr lang="en-US" dirty="0"/>
          </a:p>
        </p:txBody>
      </p:sp>
    </p:spTree>
    <p:extLst>
      <p:ext uri="{BB962C8B-B14F-4D97-AF65-F5344CB8AC3E}">
        <p14:creationId xmlns:p14="http://schemas.microsoft.com/office/powerpoint/2010/main" val="1119642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Vocabulary review</a:t>
            </a:r>
          </a:p>
        </p:txBody>
      </p:sp>
      <p:sp>
        <p:nvSpPr>
          <p:cNvPr id="6" name="Content Placeholder 5">
            <a:extLst>
              <a:ext uri="{FF2B5EF4-FFF2-40B4-BE49-F238E27FC236}">
                <a16:creationId xmlns:a16="http://schemas.microsoft.com/office/drawing/2014/main" id="{EC59C3CE-5F0D-B97B-F482-F44E0E052832}"/>
              </a:ext>
            </a:extLst>
          </p:cNvPr>
          <p:cNvSpPr>
            <a:spLocks noGrp="1"/>
          </p:cNvSpPr>
          <p:nvPr>
            <p:ph idx="1"/>
          </p:nvPr>
        </p:nvSpPr>
        <p:spPr>
          <a:xfrm>
            <a:off x="1004046" y="1825625"/>
            <a:ext cx="9861176" cy="4395294"/>
          </a:xfrm>
        </p:spPr>
        <p:txBody>
          <a:bodyPr lIns="0" tIns="0" rIns="0" bIns="0"/>
          <a:lstStyle/>
          <a:p>
            <a:r>
              <a:rPr lang="en-US" b="1" dirty="0"/>
              <a:t>Treaty: </a:t>
            </a:r>
            <a:r>
              <a:rPr lang="en-US" dirty="0"/>
              <a:t>A treaty is a formal agreement between independent nations who recognize each other’s right to govern their own people and territory.</a:t>
            </a:r>
          </a:p>
          <a:p>
            <a:r>
              <a:rPr lang="en-US" b="1" dirty="0"/>
              <a:t>Sovereign/sovereignty: </a:t>
            </a:r>
            <a:r>
              <a:rPr lang="en-US" dirty="0"/>
              <a:t>The inherent authority of a nation to govern itself. Tribal sovereignty is the inherent right of a Tribal nation to create its own constitution, governance structure, and laws; negotiate government-to-government treaties and other legal agreements with other sovereign nations; control and manage land and resources under its jurisdiction; and govern the affairs of its citizens. </a:t>
            </a:r>
          </a:p>
          <a:p>
            <a:r>
              <a:rPr lang="en-US" b="1" dirty="0"/>
              <a:t>Cede: </a:t>
            </a:r>
            <a:r>
              <a:rPr lang="en-US" dirty="0"/>
              <a:t>To surrender possession.</a:t>
            </a:r>
          </a:p>
          <a:p>
            <a:r>
              <a:rPr lang="en-US" b="1" dirty="0"/>
              <a:t>Ratify: </a:t>
            </a:r>
            <a:r>
              <a:rPr lang="en-US" dirty="0"/>
              <a:t>Approval by all the parties to the treaty before the treaty is legally binding. Under U.S. law, the U.S. Senate must ratify a treaty for it to officially take effect.</a:t>
            </a:r>
          </a:p>
        </p:txBody>
      </p:sp>
    </p:spTree>
    <p:extLst>
      <p:ext uri="{BB962C8B-B14F-4D97-AF65-F5344CB8AC3E}">
        <p14:creationId xmlns:p14="http://schemas.microsoft.com/office/powerpoint/2010/main" val="2267639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Vocabulary review </a:t>
            </a:r>
            <a:r>
              <a:rPr lang="en-US" i="1" dirty="0"/>
              <a:t>(Continued)</a:t>
            </a:r>
          </a:p>
        </p:txBody>
      </p:sp>
      <p:sp>
        <p:nvSpPr>
          <p:cNvPr id="6" name="Content Placeholder 5">
            <a:extLst>
              <a:ext uri="{FF2B5EF4-FFF2-40B4-BE49-F238E27FC236}">
                <a16:creationId xmlns:a16="http://schemas.microsoft.com/office/drawing/2014/main" id="{EC59C3CE-5F0D-B97B-F482-F44E0E052832}"/>
              </a:ext>
            </a:extLst>
          </p:cNvPr>
          <p:cNvSpPr>
            <a:spLocks noGrp="1"/>
          </p:cNvSpPr>
          <p:nvPr>
            <p:ph idx="1"/>
          </p:nvPr>
        </p:nvSpPr>
        <p:spPr>
          <a:xfrm>
            <a:off x="1004046" y="1825624"/>
            <a:ext cx="10197354" cy="3765707"/>
          </a:xfrm>
        </p:spPr>
        <p:txBody>
          <a:bodyPr lIns="0" tIns="0" rIns="0" bIns="0"/>
          <a:lstStyle/>
          <a:p>
            <a:r>
              <a:rPr lang="en-US" b="1" dirty="0"/>
              <a:t>Indigenous nations: </a:t>
            </a:r>
            <a:r>
              <a:rPr lang="en-US" dirty="0"/>
              <a:t>The governments and political structures of Indigenous peoples.</a:t>
            </a:r>
          </a:p>
          <a:p>
            <a:r>
              <a:rPr lang="en-US" b="1" dirty="0"/>
              <a:t>Supreme law of the land: </a:t>
            </a:r>
            <a:r>
              <a:rPr lang="en-US" dirty="0"/>
              <a:t>Highest form of law a nation can have. In the United States, the Constitution is the supreme law of the land—superseding all other laws or legislation.</a:t>
            </a:r>
          </a:p>
          <a:p>
            <a:r>
              <a:rPr lang="en-US" b="1" dirty="0"/>
              <a:t>Governance: </a:t>
            </a:r>
            <a:r>
              <a:rPr lang="en-US" dirty="0"/>
              <a:t>To have the authority to make decisions for a larger group of people, land, or resources.</a:t>
            </a:r>
          </a:p>
        </p:txBody>
      </p:sp>
    </p:spTree>
    <p:extLst>
      <p:ext uri="{BB962C8B-B14F-4D97-AF65-F5344CB8AC3E}">
        <p14:creationId xmlns:p14="http://schemas.microsoft.com/office/powerpoint/2010/main" val="2241830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Treaties in the United States</a:t>
            </a:r>
          </a:p>
        </p:txBody>
      </p:sp>
      <p:sp>
        <p:nvSpPr>
          <p:cNvPr id="6" name="Content Placeholder 5">
            <a:extLst>
              <a:ext uri="{FF2B5EF4-FFF2-40B4-BE49-F238E27FC236}">
                <a16:creationId xmlns:a16="http://schemas.microsoft.com/office/drawing/2014/main" id="{CECAF2D8-DAB2-30E6-3845-3485376C31EF}"/>
              </a:ext>
            </a:extLst>
          </p:cNvPr>
          <p:cNvSpPr>
            <a:spLocks noGrp="1"/>
          </p:cNvSpPr>
          <p:nvPr>
            <p:ph idx="1"/>
          </p:nvPr>
        </p:nvSpPr>
        <p:spPr>
          <a:xfrm>
            <a:off x="1004046" y="1825625"/>
            <a:ext cx="9384138" cy="4351338"/>
          </a:xfrm>
        </p:spPr>
        <p:txBody>
          <a:bodyPr/>
          <a:lstStyle/>
          <a:p>
            <a:r>
              <a:rPr lang="en-US" dirty="0"/>
              <a:t>Native nations signed more than </a:t>
            </a:r>
            <a:r>
              <a:rPr lang="en-US" b="1" dirty="0"/>
              <a:t>365</a:t>
            </a:r>
            <a:r>
              <a:rPr lang="en-US" dirty="0"/>
              <a:t> treaties with the U.S. government from 1777 to 1871.</a:t>
            </a:r>
          </a:p>
          <a:p>
            <a:r>
              <a:rPr lang="en-US" dirty="0"/>
              <a:t>Living documents that still matter for both Native and non-Native people and nations today.</a:t>
            </a:r>
          </a:p>
          <a:p>
            <a:r>
              <a:rPr lang="en-US" dirty="0"/>
              <a:t>Affirm a nation’s </a:t>
            </a:r>
            <a:r>
              <a:rPr lang="en-US" b="1" dirty="0"/>
              <a:t>sovereignty.</a:t>
            </a:r>
          </a:p>
          <a:p>
            <a:r>
              <a:rPr lang="en-US" dirty="0"/>
              <a:t>Tribes often ceded part of their territory in exchange for compensation (money or services like schools or hospitals) while keeping part of their ancestral territory as a reservation.</a:t>
            </a:r>
          </a:p>
        </p:txBody>
      </p:sp>
    </p:spTree>
    <p:extLst>
      <p:ext uri="{BB962C8B-B14F-4D97-AF65-F5344CB8AC3E}">
        <p14:creationId xmlns:p14="http://schemas.microsoft.com/office/powerpoint/2010/main" val="1666405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Western Oregon: 1853–1855</a:t>
            </a:r>
          </a:p>
        </p:txBody>
      </p:sp>
      <p:sp>
        <p:nvSpPr>
          <p:cNvPr id="6" name="Content Placeholder 5">
            <a:extLst>
              <a:ext uri="{FF2B5EF4-FFF2-40B4-BE49-F238E27FC236}">
                <a16:creationId xmlns:a16="http://schemas.microsoft.com/office/drawing/2014/main" id="{528454F9-4766-142D-E84E-6973C46FF250}"/>
              </a:ext>
            </a:extLst>
          </p:cNvPr>
          <p:cNvSpPr>
            <a:spLocks noGrp="1"/>
          </p:cNvSpPr>
          <p:nvPr>
            <p:ph idx="1"/>
          </p:nvPr>
        </p:nvSpPr>
        <p:spPr/>
        <p:txBody>
          <a:bodyPr/>
          <a:lstStyle/>
          <a:p>
            <a:r>
              <a:rPr lang="en-US" dirty="0"/>
              <a:t>U.S. government negotiated eight treaties in western Oregon with Indigenous peoples living west of the Cascade Range</a:t>
            </a:r>
          </a:p>
          <a:p>
            <a:r>
              <a:rPr lang="en-US" dirty="0"/>
              <a:t>Dozens of distinct </a:t>
            </a:r>
            <a:r>
              <a:rPr lang="en-US" b="1" dirty="0"/>
              <a:t>bands</a:t>
            </a:r>
            <a:r>
              <a:rPr lang="en-US" dirty="0"/>
              <a:t> across the region were forced to </a:t>
            </a:r>
            <a:r>
              <a:rPr lang="en-US" b="1" dirty="0"/>
              <a:t>cede</a:t>
            </a:r>
            <a:r>
              <a:rPr lang="en-US" dirty="0"/>
              <a:t> nearly all their ancestral territory</a:t>
            </a:r>
          </a:p>
          <a:p>
            <a:r>
              <a:rPr lang="en-US" dirty="0"/>
              <a:t>Most of these treaties designated temporary reservations, using open-ended language that the president would choose permanent sites </a:t>
            </a:r>
            <a:r>
              <a:rPr lang="en-US" i="1" dirty="0"/>
              <a:t>at a later date</a:t>
            </a:r>
          </a:p>
          <a:p>
            <a:pPr marL="0" indent="0">
              <a:buNone/>
            </a:pPr>
            <a:endParaRPr lang="en-US" dirty="0"/>
          </a:p>
        </p:txBody>
      </p:sp>
    </p:spTree>
    <p:extLst>
      <p:ext uri="{BB962C8B-B14F-4D97-AF65-F5344CB8AC3E}">
        <p14:creationId xmlns:p14="http://schemas.microsoft.com/office/powerpoint/2010/main" val="341955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U.S. perspective</a:t>
            </a:r>
          </a:p>
        </p:txBody>
      </p:sp>
      <p:sp>
        <p:nvSpPr>
          <p:cNvPr id="6" name="Content Placeholder 5">
            <a:extLst>
              <a:ext uri="{FF2B5EF4-FFF2-40B4-BE49-F238E27FC236}">
                <a16:creationId xmlns:a16="http://schemas.microsoft.com/office/drawing/2014/main" id="{9437D221-58BB-3F1F-99A8-0B7131A7456E}"/>
              </a:ext>
            </a:extLst>
          </p:cNvPr>
          <p:cNvSpPr>
            <a:spLocks noGrp="1"/>
          </p:cNvSpPr>
          <p:nvPr>
            <p:ph idx="1"/>
          </p:nvPr>
        </p:nvSpPr>
        <p:spPr/>
        <p:txBody>
          <a:bodyPr/>
          <a:lstStyle/>
          <a:p>
            <a:r>
              <a:rPr lang="en-US" dirty="0"/>
              <a:t>The U.S. government was eager to solidify its international claim to Oregon territory against Britain.</a:t>
            </a:r>
          </a:p>
          <a:p>
            <a:r>
              <a:rPr lang="en-US" dirty="0"/>
              <a:t>The </a:t>
            </a:r>
            <a:r>
              <a:rPr lang="en-US" b="1" dirty="0"/>
              <a:t>Oregon Donation Land Act </a:t>
            </a:r>
            <a:r>
              <a:rPr lang="en-US" dirty="0"/>
              <a:t>offered hundreds of free acres of land to settlers interested in moving to Oregon. </a:t>
            </a:r>
          </a:p>
          <a:p>
            <a:r>
              <a:rPr lang="en-US" dirty="0"/>
              <a:t>Settlers rushed to Oregon, and the U.S. government’s solution was to remove Native peoples all at once to a single reservation east of the Cascades.</a:t>
            </a:r>
          </a:p>
        </p:txBody>
      </p:sp>
    </p:spTree>
    <p:extLst>
      <p:ext uri="{BB962C8B-B14F-4D97-AF65-F5344CB8AC3E}">
        <p14:creationId xmlns:p14="http://schemas.microsoft.com/office/powerpoint/2010/main" val="205966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56BC1-41A2-4E98-84AC-C0E4E33A9C0B}"/>
              </a:ext>
            </a:extLst>
          </p:cNvPr>
          <p:cNvSpPr>
            <a:spLocks noGrp="1"/>
          </p:cNvSpPr>
          <p:nvPr>
            <p:ph type="ctrTitle"/>
          </p:nvPr>
        </p:nvSpPr>
        <p:spPr/>
        <p:txBody>
          <a:bodyPr/>
          <a:lstStyle/>
          <a:p>
            <a:r>
              <a:rPr lang="en-US" dirty="0"/>
              <a:t>Native perspective</a:t>
            </a:r>
          </a:p>
        </p:txBody>
      </p:sp>
      <p:sp>
        <p:nvSpPr>
          <p:cNvPr id="6" name="Content Placeholder 5">
            <a:extLst>
              <a:ext uri="{FF2B5EF4-FFF2-40B4-BE49-F238E27FC236}">
                <a16:creationId xmlns:a16="http://schemas.microsoft.com/office/drawing/2014/main" id="{9BF99EC9-4E5F-E094-0491-60F5327F6141}"/>
              </a:ext>
            </a:extLst>
          </p:cNvPr>
          <p:cNvSpPr>
            <a:spLocks noGrp="1"/>
          </p:cNvSpPr>
          <p:nvPr>
            <p:ph idx="1"/>
          </p:nvPr>
        </p:nvSpPr>
        <p:spPr>
          <a:xfrm>
            <a:off x="1004046" y="1825625"/>
            <a:ext cx="8814511" cy="4351338"/>
          </a:xfrm>
        </p:spPr>
        <p:txBody>
          <a:bodyPr/>
          <a:lstStyle/>
          <a:p>
            <a:r>
              <a:rPr lang="en-US" dirty="0"/>
              <a:t>Native people refused to sign treaties allowing them to be removed across the mountains</a:t>
            </a:r>
          </a:p>
          <a:p>
            <a:r>
              <a:rPr lang="en-US" dirty="0"/>
              <a:t>Native people did fight back against settlers trying to steal their land but were outnumbered</a:t>
            </a:r>
          </a:p>
          <a:p>
            <a:r>
              <a:rPr lang="en-US" dirty="0"/>
              <a:t>Indigenous leaders had little choice but to negotiate in order to escape violence and attacks from settlers</a:t>
            </a:r>
          </a:p>
          <a:p>
            <a:r>
              <a:rPr lang="en-US" dirty="0"/>
              <a:t>When treaties were signed, Native people believed they would have </a:t>
            </a:r>
            <a:br>
              <a:rPr lang="en-US" dirty="0"/>
            </a:br>
            <a:r>
              <a:rPr lang="en-US" dirty="0"/>
              <a:t>an opportunity to remain in at least a portion of their homelands</a:t>
            </a:r>
          </a:p>
          <a:p>
            <a:endParaRPr lang="en-US" dirty="0"/>
          </a:p>
          <a:p>
            <a:endParaRPr lang="en-US" dirty="0"/>
          </a:p>
        </p:txBody>
      </p:sp>
    </p:spTree>
    <p:extLst>
      <p:ext uri="{BB962C8B-B14F-4D97-AF65-F5344CB8AC3E}">
        <p14:creationId xmlns:p14="http://schemas.microsoft.com/office/powerpoint/2010/main" val="3395978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09596-F839-D73A-2F4F-F810FD803469}"/>
              </a:ext>
            </a:extLst>
          </p:cNvPr>
          <p:cNvSpPr>
            <a:spLocks noGrp="1"/>
          </p:cNvSpPr>
          <p:nvPr>
            <p:ph type="ctrTitle"/>
          </p:nvPr>
        </p:nvSpPr>
        <p:spPr/>
        <p:txBody>
          <a:bodyPr/>
          <a:lstStyle/>
          <a:p>
            <a:r>
              <a:rPr lang="en-US" dirty="0"/>
              <a:t>Table Rock Treaty</a:t>
            </a:r>
          </a:p>
        </p:txBody>
      </p:sp>
      <p:sp>
        <p:nvSpPr>
          <p:cNvPr id="7" name="Content Placeholder 6">
            <a:extLst>
              <a:ext uri="{FF2B5EF4-FFF2-40B4-BE49-F238E27FC236}">
                <a16:creationId xmlns:a16="http://schemas.microsoft.com/office/drawing/2014/main" id="{A550954D-60E1-37DC-A67B-5192FD99E4B8}"/>
              </a:ext>
            </a:extLst>
          </p:cNvPr>
          <p:cNvSpPr>
            <a:spLocks noGrp="1"/>
          </p:cNvSpPr>
          <p:nvPr>
            <p:ph idx="1"/>
          </p:nvPr>
        </p:nvSpPr>
        <p:spPr/>
        <p:txBody>
          <a:bodyPr/>
          <a:lstStyle/>
          <a:p>
            <a:r>
              <a:rPr lang="en-US" dirty="0"/>
              <a:t>The Table Rock Treaty was signed in 1853  by Takelma, Shasta, and Athabaskan-speaking groups</a:t>
            </a:r>
          </a:p>
          <a:p>
            <a:r>
              <a:rPr lang="en-US" dirty="0"/>
              <a:t>This treaty established a reservation at Table Rock with a provision that the president could later select a “suitable” permanent reservation</a:t>
            </a:r>
          </a:p>
          <a:p>
            <a:r>
              <a:rPr lang="en-US" dirty="0"/>
              <a:t>From 1853 to 1855, the U.S. government negotiated six additional treaties with Tribes of western Oregon that were modeled on this treaty and included the provision to set up a temporary reservation</a:t>
            </a:r>
          </a:p>
          <a:p>
            <a:pPr marL="0" indent="0">
              <a:buNone/>
            </a:pPr>
            <a:endParaRPr lang="en-US" dirty="0"/>
          </a:p>
        </p:txBody>
      </p:sp>
    </p:spTree>
    <p:extLst>
      <p:ext uri="{BB962C8B-B14F-4D97-AF65-F5344CB8AC3E}">
        <p14:creationId xmlns:p14="http://schemas.microsoft.com/office/powerpoint/2010/main" val="4228541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046" y="495300"/>
            <a:ext cx="10197354" cy="1286608"/>
          </a:xfrm>
        </p:spPr>
        <p:txBody>
          <a:bodyPr/>
          <a:lstStyle/>
          <a:p>
            <a:r>
              <a:rPr lang="en-US" dirty="0"/>
              <a:t>Ratified treaties across western Oregon</a:t>
            </a:r>
          </a:p>
        </p:txBody>
      </p:sp>
      <p:sp>
        <p:nvSpPr>
          <p:cNvPr id="5" name="Content Placeholder 4">
            <a:extLst>
              <a:ext uri="{FF2B5EF4-FFF2-40B4-BE49-F238E27FC236}">
                <a16:creationId xmlns:a16="http://schemas.microsoft.com/office/drawing/2014/main" id="{8271AA28-3AF2-1F62-EF3E-8BC8CD123B80}"/>
              </a:ext>
            </a:extLst>
          </p:cNvPr>
          <p:cNvSpPr>
            <a:spLocks noGrp="1"/>
          </p:cNvSpPr>
          <p:nvPr>
            <p:ph idx="1"/>
          </p:nvPr>
        </p:nvSpPr>
        <p:spPr/>
        <p:txBody>
          <a:bodyPr/>
          <a:lstStyle/>
          <a:p>
            <a:r>
              <a:rPr lang="en-US" dirty="0"/>
              <a:t>Treaty with the Rogue River, signed Sept. 10, 1853 [Table Rock Treaty]</a:t>
            </a:r>
          </a:p>
          <a:p>
            <a:r>
              <a:rPr lang="en-US" dirty="0"/>
              <a:t>Treaty with the Umpqua-Cow Creek Band, signed Sept. 19, 1853</a:t>
            </a:r>
          </a:p>
          <a:p>
            <a:r>
              <a:rPr lang="en-US" dirty="0"/>
              <a:t>Treaty with the Rogue River, signed Nov. 15, 1854 </a:t>
            </a:r>
          </a:p>
          <a:p>
            <a:r>
              <a:rPr lang="en-US" dirty="0"/>
              <a:t>Treaty with the </a:t>
            </a:r>
            <a:r>
              <a:rPr lang="en-US" dirty="0" err="1"/>
              <a:t>Chasta</a:t>
            </a:r>
            <a:r>
              <a:rPr lang="en-US" dirty="0"/>
              <a:t>, etc., signed Nov. 18, 1854</a:t>
            </a:r>
          </a:p>
          <a:p>
            <a:r>
              <a:rPr lang="en-US" dirty="0"/>
              <a:t>Treaty with the Umpqua and </a:t>
            </a:r>
            <a:r>
              <a:rPr lang="en-US" dirty="0" err="1"/>
              <a:t>Kalapuya</a:t>
            </a:r>
            <a:r>
              <a:rPr lang="en-US" dirty="0"/>
              <a:t>, signed Nov. 29, 1854 </a:t>
            </a:r>
          </a:p>
          <a:p>
            <a:r>
              <a:rPr lang="en-US" dirty="0"/>
              <a:t>Treaty with the </a:t>
            </a:r>
            <a:r>
              <a:rPr lang="en-US" dirty="0" err="1"/>
              <a:t>Kalapuya</a:t>
            </a:r>
            <a:r>
              <a:rPr lang="en-US" dirty="0"/>
              <a:t>, etc., signed Jan. 22, 1855 </a:t>
            </a:r>
          </a:p>
          <a:p>
            <a:r>
              <a:rPr lang="en-US" dirty="0"/>
              <a:t>Treaty with the </a:t>
            </a:r>
            <a:r>
              <a:rPr lang="en-US" dirty="0" err="1"/>
              <a:t>Molala</a:t>
            </a:r>
            <a:r>
              <a:rPr lang="en-US" dirty="0"/>
              <a:t>, signed Dec. 21, 1855 </a:t>
            </a:r>
          </a:p>
        </p:txBody>
      </p:sp>
    </p:spTree>
    <p:extLst>
      <p:ext uri="{BB962C8B-B14F-4D97-AF65-F5344CB8AC3E}">
        <p14:creationId xmlns:p14="http://schemas.microsoft.com/office/powerpoint/2010/main" val="257448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3" ma:contentTypeDescription="Create a new document." ma:contentTypeScope="" ma:versionID="12913e354cab0d559ab4622cb3b9ad0e">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2c26d0f2f4df13f201a6827b84c50e9c"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75F21E-66CF-41F0-8DE3-D602A66E1266}">
  <ds:schemaRefs>
    <ds:schemaRef ds:uri="http://schemas.microsoft.com/sharepoint/v3/contenttype/forms"/>
  </ds:schemaRefs>
</ds:datastoreItem>
</file>

<file path=customXml/itemProps2.xml><?xml version="1.0" encoding="utf-8"?>
<ds:datastoreItem xmlns:ds="http://schemas.openxmlformats.org/officeDocument/2006/customXml" ds:itemID="{D59EAF45-D46D-4683-9609-C0C27B1F4D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5D58FF-84E1-45A0-ADAB-C572FBD58572}">
  <ds:schemaRefs>
    <ds:schemaRef ds:uri="http://purl.org/dc/dcmitype/"/>
    <ds:schemaRef ds:uri="http://schemas.microsoft.com/office/2006/metadata/properties"/>
    <ds:schemaRef ds:uri="http://schemas.microsoft.com/office/2006/documentManagement/types"/>
    <ds:schemaRef ds:uri="http://purl.org/dc/terms/"/>
    <ds:schemaRef ds:uri="http://www.w3.org/XML/1998/namespace"/>
    <ds:schemaRef ds:uri="http://schemas.microsoft.com/office/infopath/2007/PartnerControls"/>
    <ds:schemaRef ds:uri="http://purl.org/dc/elements/1.1/"/>
    <ds:schemaRef ds:uri="http://schemas.openxmlformats.org/package/2006/metadata/core-properties"/>
    <ds:schemaRef ds:uri="be7757ee-27b1-49d9-ad78-c19e224bf417"/>
    <ds:schemaRef ds:uri="ecda571c-f727-47a5-9aab-64bd2d52803f"/>
  </ds:schemaRefs>
</ds:datastoreItem>
</file>

<file path=docProps/app.xml><?xml version="1.0" encoding="utf-8"?>
<Properties xmlns="http://schemas.openxmlformats.org/officeDocument/2006/extended-properties" xmlns:vt="http://schemas.openxmlformats.org/officeDocument/2006/docPropsVTypes">
  <TotalTime>17</TotalTime>
  <Words>2723</Words>
  <Application>Microsoft Office PowerPoint</Application>
  <PresentationFormat>Widescreen</PresentationFormat>
  <Paragraphs>111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Helvetica Neue</vt:lpstr>
      <vt:lpstr>Helvetica Neue Light</vt:lpstr>
      <vt:lpstr>Helvetica Neue Medium</vt:lpstr>
      <vt:lpstr>Office Theme</vt:lpstr>
      <vt:lpstr>GRADE 6  Western Oregon Treaties</vt:lpstr>
      <vt:lpstr>Vocabulary review</vt:lpstr>
      <vt:lpstr>Vocabulary review (Continued)</vt:lpstr>
      <vt:lpstr>Treaties in the United States</vt:lpstr>
      <vt:lpstr>Western Oregon: 1853–1855</vt:lpstr>
      <vt:lpstr>U.S. perspective</vt:lpstr>
      <vt:lpstr>Native perspective</vt:lpstr>
      <vt:lpstr>Table Rock Treaty</vt:lpstr>
      <vt:lpstr>Ratified treaties across western Oregon</vt:lpstr>
      <vt:lpstr>Coast (Siletz) Reservation</vt:lpstr>
      <vt:lpstr>Coast Treaty</vt:lpstr>
      <vt:lpstr>Consequences of timing</vt:lpstr>
      <vt:lpstr>Broken 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14</cp:revision>
  <dcterms:created xsi:type="dcterms:W3CDTF">2019-04-26T16:05:13Z</dcterms:created>
  <dcterms:modified xsi:type="dcterms:W3CDTF">2022-11-21T19:19:22Z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ies>
</file>