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ink/ink5.xml" ContentType="application/inkml+xml"/>
  <Override PartName="/ppt/notesSlides/notesSlide7.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0.xml" ContentType="application/vnd.openxmlformats-officedocument.presentationml.notesSlide+xml"/>
  <Override PartName="/ppt/ink/ink17.xml" ContentType="application/inkml+xml"/>
  <Override PartName="/ppt/ink/ink18.xml" ContentType="application/inkml+xml"/>
  <Override PartName="/ppt/notesSlides/notesSlide11.xml" ContentType="application/vnd.openxmlformats-officedocument.presentationml.notesSlide+xml"/>
  <Override PartName="/ppt/ink/ink1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ink/ink14.xml" ContentType="application/inkml+xml"/>
  <Override PartName="/ppt/ink/ink15.xml" ContentType="application/inkml+xml"/>
  <Override PartName="/ppt/ink/ink16.xml" ContentType="application/inkml+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1" r:id="rId5"/>
    <p:sldId id="346" r:id="rId6"/>
    <p:sldId id="269" r:id="rId7"/>
    <p:sldId id="347" r:id="rId8"/>
    <p:sldId id="348" r:id="rId9"/>
    <p:sldId id="257" r:id="rId10"/>
    <p:sldId id="258" r:id="rId11"/>
    <p:sldId id="259" r:id="rId12"/>
    <p:sldId id="261" r:id="rId13"/>
    <p:sldId id="262" r:id="rId14"/>
    <p:sldId id="263" r:id="rId15"/>
    <p:sldId id="264" r:id="rId16"/>
    <p:sldId id="265" r:id="rId17"/>
    <p:sldId id="273" r:id="rId18"/>
    <p:sldId id="267" r:id="rId19"/>
    <p:sldId id="268"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E5E500-ED35-CBB6-62B7-F6F0103C57E6}" name="Rachael Radick" initials="RR" userId="S::rachael.radick@ednw.org::125914b5-a3fb-448a-b296-f1297bb32460" providerId="AD"/>
  <p188:author id="{DF35D032-C91A-F82A-D8B7-C06E83E9D9EE}" name="Eric Gold" initials="EG" userId="S::Eric.Gold@ednw.org::b6cf958c-856f-4440-8aee-f7dbb254b8f3" providerId="AD"/>
  <p188:author id="{381A9E9D-B1BE-40B4-6B6A-9060782AC2B0}" name="Nick Viles" initials="NV" userId="S::nickv@ctsi.nsn.us::917d333d-4359-443a-97bf-69681caf71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009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358D2-0185-F441-87F3-4AFBB2D338B1}" v="1" dt="2023-12-04T18:08:10.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3" autoAdjust="0"/>
    <p:restoredTop sz="75378" autoAdjust="0"/>
  </p:normalViewPr>
  <p:slideViewPr>
    <p:cSldViewPr snapToGrid="0">
      <p:cViewPr varScale="1">
        <p:scale>
          <a:sx n="87" d="100"/>
          <a:sy n="87"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Brodnikova" userId="8cc92941-ad6a-4ef3-bb01-a71e95f3817c" providerId="ADAL" clId="{D3DEA965-C8E1-C647-9EBE-F2C74DD15120}"/>
    <pc:docChg chg="delSld modSld">
      <pc:chgData name="Valerie Brodnikova" userId="8cc92941-ad6a-4ef3-bb01-a71e95f3817c" providerId="ADAL" clId="{D3DEA965-C8E1-C647-9EBE-F2C74DD15120}" dt="2023-12-01T22:22:59.738" v="15" actId="2696"/>
      <pc:docMkLst>
        <pc:docMk/>
      </pc:docMkLst>
      <pc:sldChg chg="modSp mod">
        <pc:chgData name="Valerie Brodnikova" userId="8cc92941-ad6a-4ef3-bb01-a71e95f3817c" providerId="ADAL" clId="{D3DEA965-C8E1-C647-9EBE-F2C74DD15120}" dt="2023-12-01T22:22:24.554" v="1"/>
        <pc:sldMkLst>
          <pc:docMk/>
          <pc:sldMk cId="3089313952" sldId="271"/>
        </pc:sldMkLst>
        <pc:spChg chg="mod">
          <ac:chgData name="Valerie Brodnikova" userId="8cc92941-ad6a-4ef3-bb01-a71e95f3817c" providerId="ADAL" clId="{D3DEA965-C8E1-C647-9EBE-F2C74DD15120}" dt="2023-12-01T22:22:24.554" v="1"/>
          <ac:spMkLst>
            <pc:docMk/>
            <pc:sldMk cId="3089313952" sldId="271"/>
            <ac:spMk id="2" creationId="{924BF42B-A8A6-084F-B760-3D87678251D6}"/>
          </ac:spMkLst>
        </pc:spChg>
      </pc:sldChg>
      <pc:sldChg chg="del">
        <pc:chgData name="Valerie Brodnikova" userId="8cc92941-ad6a-4ef3-bb01-a71e95f3817c" providerId="ADAL" clId="{D3DEA965-C8E1-C647-9EBE-F2C74DD15120}" dt="2023-12-01T22:22:59.738" v="15" actId="2696"/>
        <pc:sldMkLst>
          <pc:docMk/>
          <pc:sldMk cId="2510023295" sldId="293"/>
        </pc:sldMkLst>
      </pc:sldChg>
      <pc:sldChg chg="del">
        <pc:chgData name="Valerie Brodnikova" userId="8cc92941-ad6a-4ef3-bb01-a71e95f3817c" providerId="ADAL" clId="{D3DEA965-C8E1-C647-9EBE-F2C74DD15120}" dt="2023-12-01T22:22:59.738" v="15" actId="2696"/>
        <pc:sldMkLst>
          <pc:docMk/>
          <pc:sldMk cId="2648086882" sldId="294"/>
        </pc:sldMkLst>
      </pc:sldChg>
      <pc:sldChg chg="del">
        <pc:chgData name="Valerie Brodnikova" userId="8cc92941-ad6a-4ef3-bb01-a71e95f3817c" providerId="ADAL" clId="{D3DEA965-C8E1-C647-9EBE-F2C74DD15120}" dt="2023-12-01T22:22:59.738" v="15" actId="2696"/>
        <pc:sldMkLst>
          <pc:docMk/>
          <pc:sldMk cId="1046869230" sldId="296"/>
        </pc:sldMkLst>
      </pc:sldChg>
      <pc:sldChg chg="del">
        <pc:chgData name="Valerie Brodnikova" userId="8cc92941-ad6a-4ef3-bb01-a71e95f3817c" providerId="ADAL" clId="{D3DEA965-C8E1-C647-9EBE-F2C74DD15120}" dt="2023-12-01T22:22:59.738" v="15" actId="2696"/>
        <pc:sldMkLst>
          <pc:docMk/>
          <pc:sldMk cId="1165103781" sldId="297"/>
        </pc:sldMkLst>
      </pc:sldChg>
      <pc:sldChg chg="del">
        <pc:chgData name="Valerie Brodnikova" userId="8cc92941-ad6a-4ef3-bb01-a71e95f3817c" providerId="ADAL" clId="{D3DEA965-C8E1-C647-9EBE-F2C74DD15120}" dt="2023-12-01T22:22:59.738" v="15" actId="2696"/>
        <pc:sldMkLst>
          <pc:docMk/>
          <pc:sldMk cId="510705150" sldId="300"/>
        </pc:sldMkLst>
      </pc:sldChg>
      <pc:sldChg chg="del">
        <pc:chgData name="Valerie Brodnikova" userId="8cc92941-ad6a-4ef3-bb01-a71e95f3817c" providerId="ADAL" clId="{D3DEA965-C8E1-C647-9EBE-F2C74DD15120}" dt="2023-12-01T22:22:59.738" v="15" actId="2696"/>
        <pc:sldMkLst>
          <pc:docMk/>
          <pc:sldMk cId="2810226546" sldId="301"/>
        </pc:sldMkLst>
      </pc:sldChg>
      <pc:sldChg chg="del">
        <pc:chgData name="Valerie Brodnikova" userId="8cc92941-ad6a-4ef3-bb01-a71e95f3817c" providerId="ADAL" clId="{D3DEA965-C8E1-C647-9EBE-F2C74DD15120}" dt="2023-12-01T22:22:59.738" v="15" actId="2696"/>
        <pc:sldMkLst>
          <pc:docMk/>
          <pc:sldMk cId="3452384242" sldId="319"/>
        </pc:sldMkLst>
      </pc:sldChg>
      <pc:sldChg chg="del">
        <pc:chgData name="Valerie Brodnikova" userId="8cc92941-ad6a-4ef3-bb01-a71e95f3817c" providerId="ADAL" clId="{D3DEA965-C8E1-C647-9EBE-F2C74DD15120}" dt="2023-12-01T22:22:59.738" v="15" actId="2696"/>
        <pc:sldMkLst>
          <pc:docMk/>
          <pc:sldMk cId="2593581950" sldId="323"/>
        </pc:sldMkLst>
      </pc:sldChg>
      <pc:sldChg chg="del">
        <pc:chgData name="Valerie Brodnikova" userId="8cc92941-ad6a-4ef3-bb01-a71e95f3817c" providerId="ADAL" clId="{D3DEA965-C8E1-C647-9EBE-F2C74DD15120}" dt="2023-12-01T22:22:59.738" v="15" actId="2696"/>
        <pc:sldMkLst>
          <pc:docMk/>
          <pc:sldMk cId="753291619" sldId="324"/>
        </pc:sldMkLst>
      </pc:sldChg>
      <pc:sldChg chg="del">
        <pc:chgData name="Valerie Brodnikova" userId="8cc92941-ad6a-4ef3-bb01-a71e95f3817c" providerId="ADAL" clId="{D3DEA965-C8E1-C647-9EBE-F2C74DD15120}" dt="2023-12-01T22:22:59.738" v="15" actId="2696"/>
        <pc:sldMkLst>
          <pc:docMk/>
          <pc:sldMk cId="2156694410" sldId="326"/>
        </pc:sldMkLst>
      </pc:sldChg>
      <pc:sldChg chg="del">
        <pc:chgData name="Valerie Brodnikova" userId="8cc92941-ad6a-4ef3-bb01-a71e95f3817c" providerId="ADAL" clId="{D3DEA965-C8E1-C647-9EBE-F2C74DD15120}" dt="2023-12-01T22:22:59.738" v="15" actId="2696"/>
        <pc:sldMkLst>
          <pc:docMk/>
          <pc:sldMk cId="2601662867" sldId="327"/>
        </pc:sldMkLst>
      </pc:sldChg>
      <pc:sldChg chg="del">
        <pc:chgData name="Valerie Brodnikova" userId="8cc92941-ad6a-4ef3-bb01-a71e95f3817c" providerId="ADAL" clId="{D3DEA965-C8E1-C647-9EBE-F2C74DD15120}" dt="2023-12-01T22:22:59.738" v="15" actId="2696"/>
        <pc:sldMkLst>
          <pc:docMk/>
          <pc:sldMk cId="2979908341" sldId="329"/>
        </pc:sldMkLst>
      </pc:sldChg>
      <pc:sldChg chg="del">
        <pc:chgData name="Valerie Brodnikova" userId="8cc92941-ad6a-4ef3-bb01-a71e95f3817c" providerId="ADAL" clId="{D3DEA965-C8E1-C647-9EBE-F2C74DD15120}" dt="2023-12-01T22:22:59.738" v="15" actId="2696"/>
        <pc:sldMkLst>
          <pc:docMk/>
          <pc:sldMk cId="3677277256" sldId="330"/>
        </pc:sldMkLst>
      </pc:sldChg>
      <pc:sldChg chg="del">
        <pc:chgData name="Valerie Brodnikova" userId="8cc92941-ad6a-4ef3-bb01-a71e95f3817c" providerId="ADAL" clId="{D3DEA965-C8E1-C647-9EBE-F2C74DD15120}" dt="2023-12-01T22:22:59.738" v="15" actId="2696"/>
        <pc:sldMkLst>
          <pc:docMk/>
          <pc:sldMk cId="3177465795" sldId="331"/>
        </pc:sldMkLst>
      </pc:sldChg>
      <pc:sldChg chg="del">
        <pc:chgData name="Valerie Brodnikova" userId="8cc92941-ad6a-4ef3-bb01-a71e95f3817c" providerId="ADAL" clId="{D3DEA965-C8E1-C647-9EBE-F2C74DD15120}" dt="2023-12-01T22:22:59.738" v="15" actId="2696"/>
        <pc:sldMkLst>
          <pc:docMk/>
          <pc:sldMk cId="3885997999" sldId="332"/>
        </pc:sldMkLst>
      </pc:sldChg>
      <pc:sldChg chg="del">
        <pc:chgData name="Valerie Brodnikova" userId="8cc92941-ad6a-4ef3-bb01-a71e95f3817c" providerId="ADAL" clId="{D3DEA965-C8E1-C647-9EBE-F2C74DD15120}" dt="2023-12-01T22:22:59.738" v="15" actId="2696"/>
        <pc:sldMkLst>
          <pc:docMk/>
          <pc:sldMk cId="3897694408" sldId="333"/>
        </pc:sldMkLst>
      </pc:sldChg>
      <pc:sldChg chg="del">
        <pc:chgData name="Valerie Brodnikova" userId="8cc92941-ad6a-4ef3-bb01-a71e95f3817c" providerId="ADAL" clId="{D3DEA965-C8E1-C647-9EBE-F2C74DD15120}" dt="2023-12-01T22:22:59.738" v="15" actId="2696"/>
        <pc:sldMkLst>
          <pc:docMk/>
          <pc:sldMk cId="1314401921" sldId="335"/>
        </pc:sldMkLst>
      </pc:sldChg>
      <pc:sldChg chg="del">
        <pc:chgData name="Valerie Brodnikova" userId="8cc92941-ad6a-4ef3-bb01-a71e95f3817c" providerId="ADAL" clId="{D3DEA965-C8E1-C647-9EBE-F2C74DD15120}" dt="2023-12-01T22:22:59.738" v="15" actId="2696"/>
        <pc:sldMkLst>
          <pc:docMk/>
          <pc:sldMk cId="4027362514" sldId="336"/>
        </pc:sldMkLst>
      </pc:sldChg>
      <pc:sldChg chg="del">
        <pc:chgData name="Valerie Brodnikova" userId="8cc92941-ad6a-4ef3-bb01-a71e95f3817c" providerId="ADAL" clId="{D3DEA965-C8E1-C647-9EBE-F2C74DD15120}" dt="2023-12-01T22:22:59.738" v="15" actId="2696"/>
        <pc:sldMkLst>
          <pc:docMk/>
          <pc:sldMk cId="1929304753" sldId="338"/>
        </pc:sldMkLst>
      </pc:sldChg>
      <pc:sldChg chg="del">
        <pc:chgData name="Valerie Brodnikova" userId="8cc92941-ad6a-4ef3-bb01-a71e95f3817c" providerId="ADAL" clId="{D3DEA965-C8E1-C647-9EBE-F2C74DD15120}" dt="2023-12-01T22:22:59.738" v="15" actId="2696"/>
        <pc:sldMkLst>
          <pc:docMk/>
          <pc:sldMk cId="2091777484" sldId="339"/>
        </pc:sldMkLst>
      </pc:sldChg>
      <pc:sldChg chg="del">
        <pc:chgData name="Valerie Brodnikova" userId="8cc92941-ad6a-4ef3-bb01-a71e95f3817c" providerId="ADAL" clId="{D3DEA965-C8E1-C647-9EBE-F2C74DD15120}" dt="2023-12-01T22:22:59.738" v="15" actId="2696"/>
        <pc:sldMkLst>
          <pc:docMk/>
          <pc:sldMk cId="1312205681" sldId="341"/>
        </pc:sldMkLst>
      </pc:sldChg>
      <pc:sldChg chg="del">
        <pc:chgData name="Valerie Brodnikova" userId="8cc92941-ad6a-4ef3-bb01-a71e95f3817c" providerId="ADAL" clId="{D3DEA965-C8E1-C647-9EBE-F2C74DD15120}" dt="2023-12-01T22:22:59.738" v="15" actId="2696"/>
        <pc:sldMkLst>
          <pc:docMk/>
          <pc:sldMk cId="4083174457" sldId="342"/>
        </pc:sldMkLst>
      </pc:sldChg>
      <pc:sldChg chg="modSp mod">
        <pc:chgData name="Valerie Brodnikova" userId="8cc92941-ad6a-4ef3-bb01-a71e95f3817c" providerId="ADAL" clId="{D3DEA965-C8E1-C647-9EBE-F2C74DD15120}" dt="2023-12-01T22:22:38.395" v="14" actId="20577"/>
        <pc:sldMkLst>
          <pc:docMk/>
          <pc:sldMk cId="2848623974" sldId="346"/>
        </pc:sldMkLst>
        <pc:spChg chg="mod">
          <ac:chgData name="Valerie Brodnikova" userId="8cc92941-ad6a-4ef3-bb01-a71e95f3817c" providerId="ADAL" clId="{D3DEA965-C8E1-C647-9EBE-F2C74DD15120}" dt="2023-12-01T22:22:38.395" v="14" actId="20577"/>
          <ac:spMkLst>
            <pc:docMk/>
            <pc:sldMk cId="2848623974" sldId="346"/>
            <ac:spMk id="2" creationId="{6DDDA2E7-4FF7-1131-9D6F-6DEA2EF42CE7}"/>
          </ac:spMkLst>
        </pc:spChg>
      </pc:sldChg>
      <pc:sldChg chg="del">
        <pc:chgData name="Valerie Brodnikova" userId="8cc92941-ad6a-4ef3-bb01-a71e95f3817c" providerId="ADAL" clId="{D3DEA965-C8E1-C647-9EBE-F2C74DD15120}" dt="2023-12-01T22:22:59.738" v="15" actId="2696"/>
        <pc:sldMkLst>
          <pc:docMk/>
          <pc:sldMk cId="361599622" sldId="347"/>
        </pc:sldMkLst>
      </pc:sldChg>
      <pc:sldChg chg="del">
        <pc:chgData name="Valerie Brodnikova" userId="8cc92941-ad6a-4ef3-bb01-a71e95f3817c" providerId="ADAL" clId="{D3DEA965-C8E1-C647-9EBE-F2C74DD15120}" dt="2023-12-01T22:22:59.738" v="15" actId="2696"/>
        <pc:sldMkLst>
          <pc:docMk/>
          <pc:sldMk cId="1366688873" sldId="348"/>
        </pc:sldMkLst>
      </pc:sldChg>
      <pc:sldChg chg="del">
        <pc:chgData name="Valerie Brodnikova" userId="8cc92941-ad6a-4ef3-bb01-a71e95f3817c" providerId="ADAL" clId="{D3DEA965-C8E1-C647-9EBE-F2C74DD15120}" dt="2023-12-01T22:22:59.738" v="15" actId="2696"/>
        <pc:sldMkLst>
          <pc:docMk/>
          <pc:sldMk cId="1571490993" sldId="349"/>
        </pc:sldMkLst>
      </pc:sldChg>
      <pc:sldChg chg="del">
        <pc:chgData name="Valerie Brodnikova" userId="8cc92941-ad6a-4ef3-bb01-a71e95f3817c" providerId="ADAL" clId="{D3DEA965-C8E1-C647-9EBE-F2C74DD15120}" dt="2023-12-01T22:22:59.738" v="15" actId="2696"/>
        <pc:sldMkLst>
          <pc:docMk/>
          <pc:sldMk cId="2239326026" sldId="350"/>
        </pc:sldMkLst>
      </pc:sldChg>
      <pc:sldChg chg="del">
        <pc:chgData name="Valerie Brodnikova" userId="8cc92941-ad6a-4ef3-bb01-a71e95f3817c" providerId="ADAL" clId="{D3DEA965-C8E1-C647-9EBE-F2C74DD15120}" dt="2023-12-01T22:22:59.738" v="15" actId="2696"/>
        <pc:sldMkLst>
          <pc:docMk/>
          <pc:sldMk cId="1907797602" sldId="351"/>
        </pc:sldMkLst>
      </pc:sldChg>
      <pc:sldChg chg="del">
        <pc:chgData name="Valerie Brodnikova" userId="8cc92941-ad6a-4ef3-bb01-a71e95f3817c" providerId="ADAL" clId="{D3DEA965-C8E1-C647-9EBE-F2C74DD15120}" dt="2023-12-01T22:22:59.738" v="15" actId="2696"/>
        <pc:sldMkLst>
          <pc:docMk/>
          <pc:sldMk cId="151496178" sldId="352"/>
        </pc:sldMkLst>
      </pc:sldChg>
      <pc:sldChg chg="del">
        <pc:chgData name="Valerie Brodnikova" userId="8cc92941-ad6a-4ef3-bb01-a71e95f3817c" providerId="ADAL" clId="{D3DEA965-C8E1-C647-9EBE-F2C74DD15120}" dt="2023-12-01T22:22:59.738" v="15" actId="2696"/>
        <pc:sldMkLst>
          <pc:docMk/>
          <pc:sldMk cId="2452811347" sldId="353"/>
        </pc:sldMkLst>
      </pc:sldChg>
      <pc:sldChg chg="del">
        <pc:chgData name="Valerie Brodnikova" userId="8cc92941-ad6a-4ef3-bb01-a71e95f3817c" providerId="ADAL" clId="{D3DEA965-C8E1-C647-9EBE-F2C74DD15120}" dt="2023-12-01T22:22:59.738" v="15" actId="2696"/>
        <pc:sldMkLst>
          <pc:docMk/>
          <pc:sldMk cId="3467864396" sldId="354"/>
        </pc:sldMkLst>
      </pc:sldChg>
      <pc:sldChg chg="del">
        <pc:chgData name="Valerie Brodnikova" userId="8cc92941-ad6a-4ef3-bb01-a71e95f3817c" providerId="ADAL" clId="{D3DEA965-C8E1-C647-9EBE-F2C74DD15120}" dt="2023-12-01T22:22:59.738" v="15" actId="2696"/>
        <pc:sldMkLst>
          <pc:docMk/>
          <pc:sldMk cId="1251904154" sldId="355"/>
        </pc:sldMkLst>
      </pc:sldChg>
    </pc:docChg>
  </pc:docChgLst>
  <pc:docChgLst>
    <pc:chgData name="Valerie Brodnikova" userId="8cc92941-ad6a-4ef3-bb01-a71e95f3817c" providerId="ADAL" clId="{C6AF8D73-780B-EB49-BEC9-B0B6381B0E24}"/>
    <pc:docChg chg="undo custSel addSld modSld">
      <pc:chgData name="Valerie Brodnikova" userId="8cc92941-ad6a-4ef3-bb01-a71e95f3817c" providerId="ADAL" clId="{C6AF8D73-780B-EB49-BEC9-B0B6381B0E24}" dt="2023-11-21T23:13:24.736" v="111"/>
      <pc:docMkLst>
        <pc:docMk/>
      </pc:docMkLst>
      <pc:sldChg chg="modNotesTx">
        <pc:chgData name="Valerie Brodnikova" userId="8cc92941-ad6a-4ef3-bb01-a71e95f3817c" providerId="ADAL" clId="{C6AF8D73-780B-EB49-BEC9-B0B6381B0E24}" dt="2023-11-21T23:07:44.427" v="32" actId="20577"/>
        <pc:sldMkLst>
          <pc:docMk/>
          <pc:sldMk cId="2510023295" sldId="293"/>
        </pc:sldMkLst>
      </pc:sldChg>
      <pc:sldChg chg="modNotesTx">
        <pc:chgData name="Valerie Brodnikova" userId="8cc92941-ad6a-4ef3-bb01-a71e95f3817c" providerId="ADAL" clId="{C6AF8D73-780B-EB49-BEC9-B0B6381B0E24}" dt="2023-11-21T23:07:32.851" v="30"/>
        <pc:sldMkLst>
          <pc:docMk/>
          <pc:sldMk cId="2648086882" sldId="294"/>
        </pc:sldMkLst>
      </pc:sldChg>
      <pc:sldChg chg="modNotesTx">
        <pc:chgData name="Valerie Brodnikova" userId="8cc92941-ad6a-4ef3-bb01-a71e95f3817c" providerId="ADAL" clId="{C6AF8D73-780B-EB49-BEC9-B0B6381B0E24}" dt="2023-11-21T23:08:23.487" v="37"/>
        <pc:sldMkLst>
          <pc:docMk/>
          <pc:sldMk cId="1046869230" sldId="296"/>
        </pc:sldMkLst>
      </pc:sldChg>
      <pc:sldChg chg="modNotesTx">
        <pc:chgData name="Valerie Brodnikova" userId="8cc92941-ad6a-4ef3-bb01-a71e95f3817c" providerId="ADAL" clId="{C6AF8D73-780B-EB49-BEC9-B0B6381B0E24}" dt="2023-11-21T23:09:37.381" v="53" actId="20577"/>
        <pc:sldMkLst>
          <pc:docMk/>
          <pc:sldMk cId="1165103781" sldId="297"/>
        </pc:sldMkLst>
      </pc:sldChg>
      <pc:sldChg chg="modNotesTx">
        <pc:chgData name="Valerie Brodnikova" userId="8cc92941-ad6a-4ef3-bb01-a71e95f3817c" providerId="ADAL" clId="{C6AF8D73-780B-EB49-BEC9-B0B6381B0E24}" dt="2023-11-21T23:07:40.649" v="31"/>
        <pc:sldMkLst>
          <pc:docMk/>
          <pc:sldMk cId="510705150" sldId="300"/>
        </pc:sldMkLst>
      </pc:sldChg>
      <pc:sldChg chg="modNotesTx">
        <pc:chgData name="Valerie Brodnikova" userId="8cc92941-ad6a-4ef3-bb01-a71e95f3817c" providerId="ADAL" clId="{C6AF8D73-780B-EB49-BEC9-B0B6381B0E24}" dt="2023-11-21T23:08:13.124" v="36" actId="20577"/>
        <pc:sldMkLst>
          <pc:docMk/>
          <pc:sldMk cId="2810226546" sldId="301"/>
        </pc:sldMkLst>
      </pc:sldChg>
      <pc:sldChg chg="modNotesTx">
        <pc:chgData name="Valerie Brodnikova" userId="8cc92941-ad6a-4ef3-bb01-a71e95f3817c" providerId="ADAL" clId="{C6AF8D73-780B-EB49-BEC9-B0B6381B0E24}" dt="2023-11-21T23:13:24.736" v="111"/>
        <pc:sldMkLst>
          <pc:docMk/>
          <pc:sldMk cId="3452384242" sldId="319"/>
        </pc:sldMkLst>
      </pc:sldChg>
      <pc:sldChg chg="modNotesTx">
        <pc:chgData name="Valerie Brodnikova" userId="8cc92941-ad6a-4ef3-bb01-a71e95f3817c" providerId="ADAL" clId="{C6AF8D73-780B-EB49-BEC9-B0B6381B0E24}" dt="2023-11-21T23:12:59.549" v="109"/>
        <pc:sldMkLst>
          <pc:docMk/>
          <pc:sldMk cId="753291619" sldId="324"/>
        </pc:sldMkLst>
      </pc:sldChg>
      <pc:sldChg chg="modNotesTx">
        <pc:chgData name="Valerie Brodnikova" userId="8cc92941-ad6a-4ef3-bb01-a71e95f3817c" providerId="ADAL" clId="{C6AF8D73-780B-EB49-BEC9-B0B6381B0E24}" dt="2023-11-21T23:10:49.021" v="68"/>
        <pc:sldMkLst>
          <pc:docMk/>
          <pc:sldMk cId="3677277256" sldId="330"/>
        </pc:sldMkLst>
      </pc:sldChg>
      <pc:sldChg chg="modNotesTx">
        <pc:chgData name="Valerie Brodnikova" userId="8cc92941-ad6a-4ef3-bb01-a71e95f3817c" providerId="ADAL" clId="{C6AF8D73-780B-EB49-BEC9-B0B6381B0E24}" dt="2023-11-21T23:11:04.136" v="73" actId="20577"/>
        <pc:sldMkLst>
          <pc:docMk/>
          <pc:sldMk cId="3177465795" sldId="331"/>
        </pc:sldMkLst>
      </pc:sldChg>
      <pc:sldChg chg="modNotesTx">
        <pc:chgData name="Valerie Brodnikova" userId="8cc92941-ad6a-4ef3-bb01-a71e95f3817c" providerId="ADAL" clId="{C6AF8D73-780B-EB49-BEC9-B0B6381B0E24}" dt="2023-11-21T23:11:15.414" v="76" actId="20577"/>
        <pc:sldMkLst>
          <pc:docMk/>
          <pc:sldMk cId="3897694408" sldId="333"/>
        </pc:sldMkLst>
      </pc:sldChg>
      <pc:sldChg chg="modNotesTx">
        <pc:chgData name="Valerie Brodnikova" userId="8cc92941-ad6a-4ef3-bb01-a71e95f3817c" providerId="ADAL" clId="{C6AF8D73-780B-EB49-BEC9-B0B6381B0E24}" dt="2023-11-21T23:11:40.474" v="83" actId="20577"/>
        <pc:sldMkLst>
          <pc:docMk/>
          <pc:sldMk cId="4027362514" sldId="336"/>
        </pc:sldMkLst>
      </pc:sldChg>
      <pc:sldChg chg="delCm">
        <pc:chgData name="Valerie Brodnikova" userId="8cc92941-ad6a-4ef3-bb01-a71e95f3817c" providerId="ADAL" clId="{C6AF8D73-780B-EB49-BEC9-B0B6381B0E24}" dt="2023-11-21T22:48:17.709" v="1"/>
        <pc:sldMkLst>
          <pc:docMk/>
          <pc:sldMk cId="1929304753" sldId="338"/>
        </pc:sldMkLst>
        <pc:extLst>
          <p:ext xmlns:p="http://schemas.openxmlformats.org/presentationml/2006/main" uri="{D6D511B9-2390-475A-947B-AFAB55BFBCF1}">
            <pc226:cmChg xmlns:pc226="http://schemas.microsoft.com/office/powerpoint/2022/06/main/command" chg="del">
              <pc226:chgData name="Valerie Brodnikova" userId="8cc92941-ad6a-4ef3-bb01-a71e95f3817c" providerId="ADAL" clId="{C6AF8D73-780B-EB49-BEC9-B0B6381B0E24}" dt="2023-11-21T22:48:17.709" v="1"/>
              <pc2:cmMkLst xmlns:pc2="http://schemas.microsoft.com/office/powerpoint/2019/9/main/command">
                <pc:docMk/>
                <pc:sldMk cId="1929304753" sldId="338"/>
                <pc2:cmMk id="{31355A17-F854-4F45-9D9C-58095E847C18}"/>
              </pc2:cmMkLst>
            </pc226:cmChg>
          </p:ext>
        </pc:extLst>
      </pc:sldChg>
      <pc:sldChg chg="modNotesTx">
        <pc:chgData name="Valerie Brodnikova" userId="8cc92941-ad6a-4ef3-bb01-a71e95f3817c" providerId="ADAL" clId="{C6AF8D73-780B-EB49-BEC9-B0B6381B0E24}" dt="2023-11-21T23:12:06.668" v="95"/>
        <pc:sldMkLst>
          <pc:docMk/>
          <pc:sldMk cId="2091777484" sldId="339"/>
        </pc:sldMkLst>
      </pc:sldChg>
      <pc:sldChg chg="modNotesTx">
        <pc:chgData name="Valerie Brodnikova" userId="8cc92941-ad6a-4ef3-bb01-a71e95f3817c" providerId="ADAL" clId="{C6AF8D73-780B-EB49-BEC9-B0B6381B0E24}" dt="2023-11-21T23:12:28.603" v="100" actId="20577"/>
        <pc:sldMkLst>
          <pc:docMk/>
          <pc:sldMk cId="4083174457" sldId="342"/>
        </pc:sldMkLst>
      </pc:sldChg>
      <pc:sldChg chg="modNotesTx">
        <pc:chgData name="Valerie Brodnikova" userId="8cc92941-ad6a-4ef3-bb01-a71e95f3817c" providerId="ADAL" clId="{C6AF8D73-780B-EB49-BEC9-B0B6381B0E24}" dt="2023-11-21T23:10:03.172" v="54"/>
        <pc:sldMkLst>
          <pc:docMk/>
          <pc:sldMk cId="361599622" sldId="347"/>
        </pc:sldMkLst>
      </pc:sldChg>
      <pc:sldChg chg="modNotesTx">
        <pc:chgData name="Valerie Brodnikova" userId="8cc92941-ad6a-4ef3-bb01-a71e95f3817c" providerId="ADAL" clId="{C6AF8D73-780B-EB49-BEC9-B0B6381B0E24}" dt="2023-11-21T23:10:21.595" v="62" actId="20577"/>
        <pc:sldMkLst>
          <pc:docMk/>
          <pc:sldMk cId="1366688873" sldId="348"/>
        </pc:sldMkLst>
      </pc:sldChg>
      <pc:sldChg chg="modNotesTx">
        <pc:chgData name="Valerie Brodnikova" userId="8cc92941-ad6a-4ef3-bb01-a71e95f3817c" providerId="ADAL" clId="{C6AF8D73-780B-EB49-BEC9-B0B6381B0E24}" dt="2023-11-21T23:10:38.675" v="67" actId="20577"/>
        <pc:sldMkLst>
          <pc:docMk/>
          <pc:sldMk cId="1571490993" sldId="349"/>
        </pc:sldMkLst>
      </pc:sldChg>
      <pc:sldChg chg="modNotesTx">
        <pc:chgData name="Valerie Brodnikova" userId="8cc92941-ad6a-4ef3-bb01-a71e95f3817c" providerId="ADAL" clId="{C6AF8D73-780B-EB49-BEC9-B0B6381B0E24}" dt="2023-11-21T23:11:30.354" v="81" actId="20577"/>
        <pc:sldMkLst>
          <pc:docMk/>
          <pc:sldMk cId="2239326026" sldId="350"/>
        </pc:sldMkLst>
      </pc:sldChg>
      <pc:sldChg chg="modNotesTx">
        <pc:chgData name="Valerie Brodnikova" userId="8cc92941-ad6a-4ef3-bb01-a71e95f3817c" providerId="ADAL" clId="{C6AF8D73-780B-EB49-BEC9-B0B6381B0E24}" dt="2023-11-21T23:12:18.279" v="98" actId="20577"/>
        <pc:sldMkLst>
          <pc:docMk/>
          <pc:sldMk cId="1907797602" sldId="351"/>
        </pc:sldMkLst>
      </pc:sldChg>
      <pc:sldChg chg="modNotesTx">
        <pc:chgData name="Valerie Brodnikova" userId="8cc92941-ad6a-4ef3-bb01-a71e95f3817c" providerId="ADAL" clId="{C6AF8D73-780B-EB49-BEC9-B0B6381B0E24}" dt="2023-11-21T23:12:50.186" v="108" actId="20577"/>
        <pc:sldMkLst>
          <pc:docMk/>
          <pc:sldMk cId="151496178" sldId="352"/>
        </pc:sldMkLst>
      </pc:sldChg>
      <pc:sldChg chg="modSp mod modNotesTx">
        <pc:chgData name="Valerie Brodnikova" userId="8cc92941-ad6a-4ef3-bb01-a71e95f3817c" providerId="ADAL" clId="{C6AF8D73-780B-EB49-BEC9-B0B6381B0E24}" dt="2023-11-21T23:13:10.029" v="110"/>
        <pc:sldMkLst>
          <pc:docMk/>
          <pc:sldMk cId="2452811347" sldId="353"/>
        </pc:sldMkLst>
        <pc:spChg chg="mod">
          <ac:chgData name="Valerie Brodnikova" userId="8cc92941-ad6a-4ef3-bb01-a71e95f3817c" providerId="ADAL" clId="{C6AF8D73-780B-EB49-BEC9-B0B6381B0E24}" dt="2023-11-21T22:48:37.656" v="13" actId="20577"/>
          <ac:spMkLst>
            <pc:docMk/>
            <pc:sldMk cId="2452811347" sldId="353"/>
            <ac:spMk id="5" creationId="{480DC9E1-D8A8-D542-FA96-E48B9BAFA835}"/>
          </ac:spMkLst>
        </pc:spChg>
      </pc:sldChg>
      <pc:sldChg chg="modSp mod">
        <pc:chgData name="Valerie Brodnikova" userId="8cc92941-ad6a-4ef3-bb01-a71e95f3817c" providerId="ADAL" clId="{C6AF8D73-780B-EB49-BEC9-B0B6381B0E24}" dt="2023-11-21T22:50:27.232" v="26" actId="1038"/>
        <pc:sldMkLst>
          <pc:docMk/>
          <pc:sldMk cId="3467864396" sldId="354"/>
        </pc:sldMkLst>
        <pc:spChg chg="mod">
          <ac:chgData name="Valerie Brodnikova" userId="8cc92941-ad6a-4ef3-bb01-a71e95f3817c" providerId="ADAL" clId="{C6AF8D73-780B-EB49-BEC9-B0B6381B0E24}" dt="2023-11-21T22:50:03.200" v="23" actId="552"/>
          <ac:spMkLst>
            <pc:docMk/>
            <pc:sldMk cId="3467864396" sldId="354"/>
            <ac:spMk id="15" creationId="{DA8E36BD-25C2-E88F-5544-DFC6D8F091CA}"/>
          </ac:spMkLst>
        </pc:spChg>
        <pc:spChg chg="mod">
          <ac:chgData name="Valerie Brodnikova" userId="8cc92941-ad6a-4ef3-bb01-a71e95f3817c" providerId="ADAL" clId="{C6AF8D73-780B-EB49-BEC9-B0B6381B0E24}" dt="2023-11-21T22:50:10.798" v="24" actId="552"/>
          <ac:spMkLst>
            <pc:docMk/>
            <pc:sldMk cId="3467864396" sldId="354"/>
            <ac:spMk id="16" creationId="{41129D69-180A-AED1-4133-FE53B4B61197}"/>
          </ac:spMkLst>
        </pc:spChg>
        <pc:spChg chg="mod">
          <ac:chgData name="Valerie Brodnikova" userId="8cc92941-ad6a-4ef3-bb01-a71e95f3817c" providerId="ADAL" clId="{C6AF8D73-780B-EB49-BEC9-B0B6381B0E24}" dt="2023-11-21T22:50:27.232" v="26" actId="1038"/>
          <ac:spMkLst>
            <pc:docMk/>
            <pc:sldMk cId="3467864396" sldId="354"/>
            <ac:spMk id="17" creationId="{5384C36D-9583-B216-4CAF-CA4A58D39205}"/>
          </ac:spMkLst>
        </pc:spChg>
        <pc:spChg chg="mod">
          <ac:chgData name="Valerie Brodnikova" userId="8cc92941-ad6a-4ef3-bb01-a71e95f3817c" providerId="ADAL" clId="{C6AF8D73-780B-EB49-BEC9-B0B6381B0E24}" dt="2023-11-21T22:50:03.200" v="23" actId="552"/>
          <ac:spMkLst>
            <pc:docMk/>
            <pc:sldMk cId="3467864396" sldId="354"/>
            <ac:spMk id="18" creationId="{ACAEA98D-E9B1-7324-8351-E1ECCB8E9EB0}"/>
          </ac:spMkLst>
        </pc:spChg>
        <pc:spChg chg="mod">
          <ac:chgData name="Valerie Brodnikova" userId="8cc92941-ad6a-4ef3-bb01-a71e95f3817c" providerId="ADAL" clId="{C6AF8D73-780B-EB49-BEC9-B0B6381B0E24}" dt="2023-11-21T22:50:10.798" v="24" actId="552"/>
          <ac:spMkLst>
            <pc:docMk/>
            <pc:sldMk cId="3467864396" sldId="354"/>
            <ac:spMk id="19" creationId="{6F62FCDB-9E4A-4FAA-B80B-799B9315CE11}"/>
          </ac:spMkLst>
        </pc:spChg>
        <pc:spChg chg="mod">
          <ac:chgData name="Valerie Brodnikova" userId="8cc92941-ad6a-4ef3-bb01-a71e95f3817c" providerId="ADAL" clId="{C6AF8D73-780B-EB49-BEC9-B0B6381B0E24}" dt="2023-11-21T22:50:27.232" v="26" actId="1038"/>
          <ac:spMkLst>
            <pc:docMk/>
            <pc:sldMk cId="3467864396" sldId="354"/>
            <ac:spMk id="20" creationId="{8503BC1A-B742-10A1-19EF-35EB4FD0C5A1}"/>
          </ac:spMkLst>
        </pc:spChg>
        <pc:spChg chg="mod">
          <ac:chgData name="Valerie Brodnikova" userId="8cc92941-ad6a-4ef3-bb01-a71e95f3817c" providerId="ADAL" clId="{C6AF8D73-780B-EB49-BEC9-B0B6381B0E24}" dt="2023-11-21T22:50:03.200" v="23" actId="552"/>
          <ac:spMkLst>
            <pc:docMk/>
            <pc:sldMk cId="3467864396" sldId="354"/>
            <ac:spMk id="21" creationId="{0123EE63-8526-17D8-0CFB-5EB34B7C572D}"/>
          </ac:spMkLst>
        </pc:spChg>
        <pc:spChg chg="mod">
          <ac:chgData name="Valerie Brodnikova" userId="8cc92941-ad6a-4ef3-bb01-a71e95f3817c" providerId="ADAL" clId="{C6AF8D73-780B-EB49-BEC9-B0B6381B0E24}" dt="2023-11-21T22:50:10.798" v="24" actId="552"/>
          <ac:spMkLst>
            <pc:docMk/>
            <pc:sldMk cId="3467864396" sldId="354"/>
            <ac:spMk id="22" creationId="{D81DD3BC-3CC3-B495-828B-667E9740F823}"/>
          </ac:spMkLst>
        </pc:spChg>
        <pc:spChg chg="mod">
          <ac:chgData name="Valerie Brodnikova" userId="8cc92941-ad6a-4ef3-bb01-a71e95f3817c" providerId="ADAL" clId="{C6AF8D73-780B-EB49-BEC9-B0B6381B0E24}" dt="2023-11-21T22:50:27.232" v="26" actId="1038"/>
          <ac:spMkLst>
            <pc:docMk/>
            <pc:sldMk cId="3467864396" sldId="354"/>
            <ac:spMk id="23" creationId="{961F9F8D-69D3-3EF8-BACD-4985F3523BD2}"/>
          </ac:spMkLst>
        </pc:spChg>
        <pc:spChg chg="mod">
          <ac:chgData name="Valerie Brodnikova" userId="8cc92941-ad6a-4ef3-bb01-a71e95f3817c" providerId="ADAL" clId="{C6AF8D73-780B-EB49-BEC9-B0B6381B0E24}" dt="2023-11-21T22:50:03.200" v="23" actId="552"/>
          <ac:spMkLst>
            <pc:docMk/>
            <pc:sldMk cId="3467864396" sldId="354"/>
            <ac:spMk id="24" creationId="{C2FAC42B-993C-00C7-C11E-F336D853FB2A}"/>
          </ac:spMkLst>
        </pc:spChg>
        <pc:spChg chg="mod">
          <ac:chgData name="Valerie Brodnikova" userId="8cc92941-ad6a-4ef3-bb01-a71e95f3817c" providerId="ADAL" clId="{C6AF8D73-780B-EB49-BEC9-B0B6381B0E24}" dt="2023-11-21T22:50:10.798" v="24" actId="552"/>
          <ac:spMkLst>
            <pc:docMk/>
            <pc:sldMk cId="3467864396" sldId="354"/>
            <ac:spMk id="25" creationId="{F1176475-E4AC-DD2F-2BB1-9AAC0505BAD6}"/>
          </ac:spMkLst>
        </pc:spChg>
        <pc:spChg chg="mod">
          <ac:chgData name="Valerie Brodnikova" userId="8cc92941-ad6a-4ef3-bb01-a71e95f3817c" providerId="ADAL" clId="{C6AF8D73-780B-EB49-BEC9-B0B6381B0E24}" dt="2023-11-21T22:50:27.232" v="26" actId="1038"/>
          <ac:spMkLst>
            <pc:docMk/>
            <pc:sldMk cId="3467864396" sldId="354"/>
            <ac:spMk id="26" creationId="{D584DB60-323D-CEA1-C9DC-964F55DBB596}"/>
          </ac:spMkLst>
        </pc:spChg>
      </pc:sldChg>
      <pc:sldChg chg="modSp add mod modNotesTx">
        <pc:chgData name="Valerie Brodnikova" userId="8cc92941-ad6a-4ef3-bb01-a71e95f3817c" providerId="ADAL" clId="{C6AF8D73-780B-EB49-BEC9-B0B6381B0E24}" dt="2023-11-21T23:11:55.639" v="94" actId="20577"/>
        <pc:sldMkLst>
          <pc:docMk/>
          <pc:sldMk cId="1251904154" sldId="355"/>
        </pc:sldMkLst>
        <pc:spChg chg="mod">
          <ac:chgData name="Valerie Brodnikova" userId="8cc92941-ad6a-4ef3-bb01-a71e95f3817c" providerId="ADAL" clId="{C6AF8D73-780B-EB49-BEC9-B0B6381B0E24}" dt="2023-11-21T22:48:23.570" v="12" actId="20577"/>
          <ac:spMkLst>
            <pc:docMk/>
            <pc:sldMk cId="1251904154" sldId="355"/>
            <ac:spMk id="5" creationId="{480DC9E1-D8A8-D542-FA96-E48B9BAFA835}"/>
          </ac:spMkLst>
        </pc:spChg>
      </pc:sldChg>
    </pc:docChg>
  </pc:docChgLst>
  <pc:docChgLst>
    <pc:chgData name="Valerie Brodnikova" userId="8cc92941-ad6a-4ef3-bb01-a71e95f3817c" providerId="ADAL" clId="{63632EDF-01D7-944E-B0BB-8860951B61BD}"/>
    <pc:docChg chg="undo custSel addSld delSld modSld">
      <pc:chgData name="Valerie Brodnikova" userId="8cc92941-ad6a-4ef3-bb01-a71e95f3817c" providerId="ADAL" clId="{63632EDF-01D7-944E-B0BB-8860951B61BD}" dt="2023-12-01T22:40:01.093" v="271" actId="692"/>
      <pc:docMkLst>
        <pc:docMk/>
      </pc:docMkLst>
      <pc:sldChg chg="add del">
        <pc:chgData name="Valerie Brodnikova" userId="8cc92941-ad6a-4ef3-bb01-a71e95f3817c" providerId="ADAL" clId="{63632EDF-01D7-944E-B0BB-8860951B61BD}" dt="2023-12-01T22:25:01.919" v="54" actId="2696"/>
        <pc:sldMkLst>
          <pc:docMk/>
          <pc:sldMk cId="545378805" sldId="256"/>
        </pc:sldMkLst>
      </pc:sldChg>
      <pc:sldChg chg="modSp add mod">
        <pc:chgData name="Valerie Brodnikova" userId="8cc92941-ad6a-4ef3-bb01-a71e95f3817c" providerId="ADAL" clId="{63632EDF-01D7-944E-B0BB-8860951B61BD}" dt="2023-12-01T22:32:10.486" v="55" actId="208"/>
        <pc:sldMkLst>
          <pc:docMk/>
          <pc:sldMk cId="1568378285" sldId="257"/>
        </pc:sldMkLst>
        <pc:cxnChg chg="mod">
          <ac:chgData name="Valerie Brodnikova" userId="8cc92941-ad6a-4ef3-bb01-a71e95f3817c" providerId="ADAL" clId="{63632EDF-01D7-944E-B0BB-8860951B61BD}" dt="2023-12-01T22:32:10.486" v="55" actId="208"/>
          <ac:cxnSpMkLst>
            <pc:docMk/>
            <pc:sldMk cId="1568378285" sldId="257"/>
            <ac:cxnSpMk id="9" creationId="{E393100B-6EA7-D6A6-1473-3229D03FB470}"/>
          </ac:cxnSpMkLst>
        </pc:cxnChg>
        <pc:cxnChg chg="mod">
          <ac:chgData name="Valerie Brodnikova" userId="8cc92941-ad6a-4ef3-bb01-a71e95f3817c" providerId="ADAL" clId="{63632EDF-01D7-944E-B0BB-8860951B61BD}" dt="2023-12-01T22:32:10.486" v="55" actId="208"/>
          <ac:cxnSpMkLst>
            <pc:docMk/>
            <pc:sldMk cId="1568378285" sldId="257"/>
            <ac:cxnSpMk id="12" creationId="{D97ED74F-40D2-7940-6A2D-1E56DD6E7BA7}"/>
          </ac:cxnSpMkLst>
        </pc:cxnChg>
      </pc:sldChg>
      <pc:sldChg chg="addSp delSp modSp add mod">
        <pc:chgData name="Valerie Brodnikova" userId="8cc92941-ad6a-4ef3-bb01-a71e95f3817c" providerId="ADAL" clId="{63632EDF-01D7-944E-B0BB-8860951B61BD}" dt="2023-12-01T22:34:26.555" v="114" actId="14100"/>
        <pc:sldMkLst>
          <pc:docMk/>
          <pc:sldMk cId="2551526594" sldId="258"/>
        </pc:sldMkLst>
        <pc:spChg chg="del mod">
          <ac:chgData name="Valerie Brodnikova" userId="8cc92941-ad6a-4ef3-bb01-a71e95f3817c" providerId="ADAL" clId="{63632EDF-01D7-944E-B0BB-8860951B61BD}" dt="2023-12-01T22:32:37.512" v="59" actId="478"/>
          <ac:spMkLst>
            <pc:docMk/>
            <pc:sldMk cId="2551526594" sldId="258"/>
            <ac:spMk id="2" creationId="{AE10B6B3-E5B0-6EB0-4664-FA7EA5E96169}"/>
          </ac:spMkLst>
        </pc:spChg>
        <pc:spChg chg="add mod">
          <ac:chgData name="Valerie Brodnikova" userId="8cc92941-ad6a-4ef3-bb01-a71e95f3817c" providerId="ADAL" clId="{63632EDF-01D7-944E-B0BB-8860951B61BD}" dt="2023-12-01T22:32:40.344" v="60"/>
          <ac:spMkLst>
            <pc:docMk/>
            <pc:sldMk cId="2551526594" sldId="258"/>
            <ac:spMk id="4" creationId="{DE42DEC5-0C00-5EE2-312D-42D6C31E2E4B}"/>
          </ac:spMkLst>
        </pc:spChg>
        <pc:spChg chg="mod">
          <ac:chgData name="Valerie Brodnikova" userId="8cc92941-ad6a-4ef3-bb01-a71e95f3817c" providerId="ADAL" clId="{63632EDF-01D7-944E-B0BB-8860951B61BD}" dt="2023-12-01T22:34:22.224" v="113" actId="3064"/>
          <ac:spMkLst>
            <pc:docMk/>
            <pc:sldMk cId="2551526594" sldId="258"/>
            <ac:spMk id="9" creationId="{6C997D04-BCA3-C0B7-6F63-5F563FC33D42}"/>
          </ac:spMkLst>
        </pc:spChg>
        <pc:spChg chg="mod">
          <ac:chgData name="Valerie Brodnikova" userId="8cc92941-ad6a-4ef3-bb01-a71e95f3817c" providerId="ADAL" clId="{63632EDF-01D7-944E-B0BB-8860951B61BD}" dt="2023-12-01T22:34:26.555" v="114" actId="14100"/>
          <ac:spMkLst>
            <pc:docMk/>
            <pc:sldMk cId="2551526594" sldId="258"/>
            <ac:spMk id="11" creationId="{FE927F4C-EC46-98A6-B0A3-AFEF61C6C0EE}"/>
          </ac:spMkLst>
        </pc:spChg>
        <pc:cxnChg chg="mod">
          <ac:chgData name="Valerie Brodnikova" userId="8cc92941-ad6a-4ef3-bb01-a71e95f3817c" providerId="ADAL" clId="{63632EDF-01D7-944E-B0BB-8860951B61BD}" dt="2023-12-01T22:34:09.886" v="104" actId="14100"/>
          <ac:cxnSpMkLst>
            <pc:docMk/>
            <pc:sldMk cId="2551526594" sldId="258"/>
            <ac:cxnSpMk id="7" creationId="{8AC24F01-A850-7CF0-DDED-2057BC2A70B4}"/>
          </ac:cxnSpMkLst>
        </pc:cxnChg>
        <pc:cxnChg chg="mod">
          <ac:chgData name="Valerie Brodnikova" userId="8cc92941-ad6a-4ef3-bb01-a71e95f3817c" providerId="ADAL" clId="{63632EDF-01D7-944E-B0BB-8860951B61BD}" dt="2023-12-01T22:34:12.151" v="105" actId="14100"/>
          <ac:cxnSpMkLst>
            <pc:docMk/>
            <pc:sldMk cId="2551526594" sldId="258"/>
            <ac:cxnSpMk id="10" creationId="{02DE1EF1-433E-96AF-37B5-3C9D895C81DD}"/>
          </ac:cxnSpMkLst>
        </pc:cxnChg>
      </pc:sldChg>
      <pc:sldChg chg="modSp add mod">
        <pc:chgData name="Valerie Brodnikova" userId="8cc92941-ad6a-4ef3-bb01-a71e95f3817c" providerId="ADAL" clId="{63632EDF-01D7-944E-B0BB-8860951B61BD}" dt="2023-12-01T22:34:05.582" v="103" actId="1036"/>
        <pc:sldMkLst>
          <pc:docMk/>
          <pc:sldMk cId="1560195578" sldId="259"/>
        </pc:sldMkLst>
        <pc:spChg chg="mod">
          <ac:chgData name="Valerie Brodnikova" userId="8cc92941-ad6a-4ef3-bb01-a71e95f3817c" providerId="ADAL" clId="{63632EDF-01D7-944E-B0BB-8860951B61BD}" dt="2023-12-01T22:34:05.582" v="103" actId="1036"/>
          <ac:spMkLst>
            <pc:docMk/>
            <pc:sldMk cId="1560195578" sldId="259"/>
            <ac:spMk id="7" creationId="{CF38E2D7-9973-7BC0-6894-9EDB91FF3F94}"/>
          </ac:spMkLst>
        </pc:spChg>
        <pc:picChg chg="mod">
          <ac:chgData name="Valerie Brodnikova" userId="8cc92941-ad6a-4ef3-bb01-a71e95f3817c" providerId="ADAL" clId="{63632EDF-01D7-944E-B0BB-8860951B61BD}" dt="2023-12-01T22:32:49.323" v="61" actId="14100"/>
          <ac:picMkLst>
            <pc:docMk/>
            <pc:sldMk cId="1560195578" sldId="259"/>
            <ac:picMk id="5" creationId="{2F58BD1F-EE9C-F2E7-9B08-82990DAA48B0}"/>
          </ac:picMkLst>
        </pc:picChg>
        <pc:inkChg chg="mod">
          <ac:chgData name="Valerie Brodnikova" userId="8cc92941-ad6a-4ef3-bb01-a71e95f3817c" providerId="ADAL" clId="{63632EDF-01D7-944E-B0BB-8860951B61BD}" dt="2023-12-01T22:33:00.196" v="68" actId="208"/>
          <ac:inkMkLst>
            <pc:docMk/>
            <pc:sldMk cId="1560195578" sldId="259"/>
            <ac:inkMk id="6" creationId="{EE2FC707-1223-544C-069B-11859BACFE41}"/>
          </ac:inkMkLst>
        </pc:inkChg>
      </pc:sldChg>
      <pc:sldChg chg="modSp add mod">
        <pc:chgData name="Valerie Brodnikova" userId="8cc92941-ad6a-4ef3-bb01-a71e95f3817c" providerId="ADAL" clId="{63632EDF-01D7-944E-B0BB-8860951B61BD}" dt="2023-12-01T22:33:52.412" v="94" actId="1038"/>
        <pc:sldMkLst>
          <pc:docMk/>
          <pc:sldMk cId="820591885" sldId="261"/>
        </pc:sldMkLst>
        <pc:spChg chg="mod">
          <ac:chgData name="Valerie Brodnikova" userId="8cc92941-ad6a-4ef3-bb01-a71e95f3817c" providerId="ADAL" clId="{63632EDF-01D7-944E-B0BB-8860951B61BD}" dt="2023-12-01T22:33:52.412" v="94" actId="1038"/>
          <ac:spMkLst>
            <pc:docMk/>
            <pc:sldMk cId="820591885" sldId="261"/>
            <ac:spMk id="7" creationId="{CF38E2D7-9973-7BC0-6894-9EDB91FF3F94}"/>
          </ac:spMkLst>
        </pc:spChg>
        <pc:spChg chg="mod">
          <ac:chgData name="Valerie Brodnikova" userId="8cc92941-ad6a-4ef3-bb01-a71e95f3817c" providerId="ADAL" clId="{63632EDF-01D7-944E-B0BB-8860951B61BD}" dt="2023-12-01T22:33:52.412" v="94" actId="1038"/>
          <ac:spMkLst>
            <pc:docMk/>
            <pc:sldMk cId="820591885" sldId="261"/>
            <ac:spMk id="9" creationId="{A6A74A97-4FC5-64FE-B312-5231C6D9FBB8}"/>
          </ac:spMkLst>
        </pc:spChg>
        <pc:picChg chg="mod">
          <ac:chgData name="Valerie Brodnikova" userId="8cc92941-ad6a-4ef3-bb01-a71e95f3817c" providerId="ADAL" clId="{63632EDF-01D7-944E-B0BB-8860951B61BD}" dt="2023-12-01T22:33:24.394" v="80" actId="1038"/>
          <ac:picMkLst>
            <pc:docMk/>
            <pc:sldMk cId="820591885" sldId="261"/>
            <ac:picMk id="5" creationId="{2F58BD1F-EE9C-F2E7-9B08-82990DAA48B0}"/>
          </ac:picMkLst>
        </pc:picChg>
        <pc:inkChg chg="mod">
          <ac:chgData name="Valerie Brodnikova" userId="8cc92941-ad6a-4ef3-bb01-a71e95f3817c" providerId="ADAL" clId="{63632EDF-01D7-944E-B0BB-8860951B61BD}" dt="2023-12-01T22:33:24.394" v="80" actId="1038"/>
          <ac:inkMkLst>
            <pc:docMk/>
            <pc:sldMk cId="820591885" sldId="261"/>
            <ac:inkMk id="3" creationId="{E831FA27-14B9-7C2E-104A-83BA3BB73814}"/>
          </ac:inkMkLst>
        </pc:inkChg>
        <pc:inkChg chg="mod">
          <ac:chgData name="Valerie Brodnikova" userId="8cc92941-ad6a-4ef3-bb01-a71e95f3817c" providerId="ADAL" clId="{63632EDF-01D7-944E-B0BB-8860951B61BD}" dt="2023-12-01T22:33:24.394" v="80" actId="1038"/>
          <ac:inkMkLst>
            <pc:docMk/>
            <pc:sldMk cId="820591885" sldId="261"/>
            <ac:inkMk id="4" creationId="{EF7887C9-2ED1-752B-EA0F-689C1B83FAEA}"/>
          </ac:inkMkLst>
        </pc:inkChg>
        <pc:cxnChg chg="mod">
          <ac:chgData name="Valerie Brodnikova" userId="8cc92941-ad6a-4ef3-bb01-a71e95f3817c" providerId="ADAL" clId="{63632EDF-01D7-944E-B0BB-8860951B61BD}" dt="2023-12-01T22:33:24.394" v="80" actId="1038"/>
          <ac:cxnSpMkLst>
            <pc:docMk/>
            <pc:sldMk cId="820591885" sldId="261"/>
            <ac:cxnSpMk id="8" creationId="{40CEA7CE-9623-61A2-B965-828AB47F7B90}"/>
          </ac:cxnSpMkLst>
        </pc:cxnChg>
      </pc:sldChg>
      <pc:sldChg chg="modSp add mod">
        <pc:chgData name="Valerie Brodnikova" userId="8cc92941-ad6a-4ef3-bb01-a71e95f3817c" providerId="ADAL" clId="{63632EDF-01D7-944E-B0BB-8860951B61BD}" dt="2023-12-01T22:34:38.345" v="115" actId="692"/>
        <pc:sldMkLst>
          <pc:docMk/>
          <pc:sldMk cId="2710013459" sldId="262"/>
        </pc:sldMkLst>
        <pc:cxnChg chg="mod">
          <ac:chgData name="Valerie Brodnikova" userId="8cc92941-ad6a-4ef3-bb01-a71e95f3817c" providerId="ADAL" clId="{63632EDF-01D7-944E-B0BB-8860951B61BD}" dt="2023-12-01T22:34:38.345" v="115" actId="692"/>
          <ac:cxnSpMkLst>
            <pc:docMk/>
            <pc:sldMk cId="2710013459" sldId="262"/>
            <ac:cxnSpMk id="8" creationId="{571CD0AB-FCD2-67C8-A297-B6AD2F5FFB3F}"/>
          </ac:cxnSpMkLst>
        </pc:cxnChg>
      </pc:sldChg>
      <pc:sldChg chg="modSp add mod">
        <pc:chgData name="Valerie Brodnikova" userId="8cc92941-ad6a-4ef3-bb01-a71e95f3817c" providerId="ADAL" clId="{63632EDF-01D7-944E-B0BB-8860951B61BD}" dt="2023-12-01T22:35:27.079" v="162" actId="1036"/>
        <pc:sldMkLst>
          <pc:docMk/>
          <pc:sldMk cId="1189962939" sldId="263"/>
        </pc:sldMkLst>
        <pc:spChg chg="mod">
          <ac:chgData name="Valerie Brodnikova" userId="8cc92941-ad6a-4ef3-bb01-a71e95f3817c" providerId="ADAL" clId="{63632EDF-01D7-944E-B0BB-8860951B61BD}" dt="2023-12-01T22:35:21.179" v="159" actId="692"/>
          <ac:spMkLst>
            <pc:docMk/>
            <pc:sldMk cId="1189962939" sldId="263"/>
            <ac:spMk id="7" creationId="{70F51A7E-51C1-805A-18A6-441FDF3CA3EC}"/>
          </ac:spMkLst>
        </pc:spChg>
        <pc:spChg chg="mod">
          <ac:chgData name="Valerie Brodnikova" userId="8cc92941-ad6a-4ef3-bb01-a71e95f3817c" providerId="ADAL" clId="{63632EDF-01D7-944E-B0BB-8860951B61BD}" dt="2023-12-01T22:35:27.079" v="162" actId="1036"/>
          <ac:spMkLst>
            <pc:docMk/>
            <pc:sldMk cId="1189962939" sldId="263"/>
            <ac:spMk id="19" creationId="{7E521011-8329-D452-4755-56B96522F616}"/>
          </ac:spMkLst>
        </pc:spChg>
        <pc:spChg chg="mod">
          <ac:chgData name="Valerie Brodnikova" userId="8cc92941-ad6a-4ef3-bb01-a71e95f3817c" providerId="ADAL" clId="{63632EDF-01D7-944E-B0BB-8860951B61BD}" dt="2023-12-01T22:35:12.559" v="158" actId="3064"/>
          <ac:spMkLst>
            <pc:docMk/>
            <pc:sldMk cId="1189962939" sldId="263"/>
            <ac:spMk id="20" creationId="{0288BD88-B7B4-46F3-3B44-25FA909D376D}"/>
          </ac:spMkLst>
        </pc:spChg>
        <pc:spChg chg="mod">
          <ac:chgData name="Valerie Brodnikova" userId="8cc92941-ad6a-4ef3-bb01-a71e95f3817c" providerId="ADAL" clId="{63632EDF-01D7-944E-B0BB-8860951B61BD}" dt="2023-12-01T22:35:12.559" v="158" actId="3064"/>
          <ac:spMkLst>
            <pc:docMk/>
            <pc:sldMk cId="1189962939" sldId="263"/>
            <ac:spMk id="21" creationId="{BA40FA09-466C-BCB6-C198-CDDFE1D0357F}"/>
          </ac:spMkLst>
        </pc:spChg>
        <pc:picChg chg="mod">
          <ac:chgData name="Valerie Brodnikova" userId="8cc92941-ad6a-4ef3-bb01-a71e95f3817c" providerId="ADAL" clId="{63632EDF-01D7-944E-B0BB-8860951B61BD}" dt="2023-12-01T22:34:53.513" v="138" actId="1038"/>
          <ac:picMkLst>
            <pc:docMk/>
            <pc:sldMk cId="1189962939" sldId="263"/>
            <ac:picMk id="6" creationId="{8434DA88-E134-53C4-C957-D7EB7ED688BE}"/>
          </ac:picMkLst>
        </pc:picChg>
        <pc:cxnChg chg="mod">
          <ac:chgData name="Valerie Brodnikova" userId="8cc92941-ad6a-4ef3-bb01-a71e95f3817c" providerId="ADAL" clId="{63632EDF-01D7-944E-B0BB-8860951B61BD}" dt="2023-12-01T22:35:21.179" v="159" actId="692"/>
          <ac:cxnSpMkLst>
            <pc:docMk/>
            <pc:sldMk cId="1189962939" sldId="263"/>
            <ac:cxnSpMk id="15" creationId="{4A5E960F-F73A-3000-6BB3-91972F0FBBA7}"/>
          </ac:cxnSpMkLst>
        </pc:cxnChg>
        <pc:cxnChg chg="mod">
          <ac:chgData name="Valerie Brodnikova" userId="8cc92941-ad6a-4ef3-bb01-a71e95f3817c" providerId="ADAL" clId="{63632EDF-01D7-944E-B0BB-8860951B61BD}" dt="2023-12-01T22:35:21.179" v="159" actId="692"/>
          <ac:cxnSpMkLst>
            <pc:docMk/>
            <pc:sldMk cId="1189962939" sldId="263"/>
            <ac:cxnSpMk id="16" creationId="{21B2FA08-710F-6B37-EAE5-B18A92580429}"/>
          </ac:cxnSpMkLst>
        </pc:cxnChg>
        <pc:cxnChg chg="mod">
          <ac:chgData name="Valerie Brodnikova" userId="8cc92941-ad6a-4ef3-bb01-a71e95f3817c" providerId="ADAL" clId="{63632EDF-01D7-944E-B0BB-8860951B61BD}" dt="2023-12-01T22:35:21.179" v="159" actId="692"/>
          <ac:cxnSpMkLst>
            <pc:docMk/>
            <pc:sldMk cId="1189962939" sldId="263"/>
            <ac:cxnSpMk id="17" creationId="{DDE53E31-B9D6-B6B3-B114-3E1247384AE5}"/>
          </ac:cxnSpMkLst>
        </pc:cxnChg>
      </pc:sldChg>
      <pc:sldChg chg="delSp modSp add mod chgLayout">
        <pc:chgData name="Valerie Brodnikova" userId="8cc92941-ad6a-4ef3-bb01-a71e95f3817c" providerId="ADAL" clId="{63632EDF-01D7-944E-B0BB-8860951B61BD}" dt="2023-12-01T22:40:01.093" v="271" actId="692"/>
        <pc:sldMkLst>
          <pc:docMk/>
          <pc:sldMk cId="3650379220" sldId="264"/>
        </pc:sldMkLst>
        <pc:spChg chg="mod ord">
          <ac:chgData name="Valerie Brodnikova" userId="8cc92941-ad6a-4ef3-bb01-a71e95f3817c" providerId="ADAL" clId="{63632EDF-01D7-944E-B0BB-8860951B61BD}" dt="2023-12-01T22:39:18.019" v="236" actId="14100"/>
          <ac:spMkLst>
            <pc:docMk/>
            <pc:sldMk cId="3650379220" sldId="264"/>
            <ac:spMk id="2" creationId="{9364429C-91D4-2540-1F12-6E61E5DB1AA6}"/>
          </ac:spMkLst>
        </pc:spChg>
        <pc:spChg chg="mod">
          <ac:chgData name="Valerie Brodnikova" userId="8cc92941-ad6a-4ef3-bb01-a71e95f3817c" providerId="ADAL" clId="{63632EDF-01D7-944E-B0BB-8860951B61BD}" dt="2023-12-01T22:39:33.624" v="266" actId="1038"/>
          <ac:spMkLst>
            <pc:docMk/>
            <pc:sldMk cId="3650379220" sldId="264"/>
            <ac:spMk id="4" creationId="{E84CC5D9-B049-2950-5945-9738F7038510}"/>
          </ac:spMkLst>
        </pc:spChg>
        <pc:spChg chg="mod">
          <ac:chgData name="Valerie Brodnikova" userId="8cc92941-ad6a-4ef3-bb01-a71e95f3817c" providerId="ADAL" clId="{63632EDF-01D7-944E-B0BB-8860951B61BD}" dt="2023-12-01T22:39:33.624" v="266" actId="1038"/>
          <ac:spMkLst>
            <pc:docMk/>
            <pc:sldMk cId="3650379220" sldId="264"/>
            <ac:spMk id="28" creationId="{C570F688-EBF6-2150-C202-C746EE175FB0}"/>
          </ac:spMkLst>
        </pc:spChg>
        <pc:spChg chg="mod">
          <ac:chgData name="Valerie Brodnikova" userId="8cc92941-ad6a-4ef3-bb01-a71e95f3817c" providerId="ADAL" clId="{63632EDF-01D7-944E-B0BB-8860951B61BD}" dt="2023-12-01T22:39:33.624" v="266" actId="1038"/>
          <ac:spMkLst>
            <pc:docMk/>
            <pc:sldMk cId="3650379220" sldId="264"/>
            <ac:spMk id="30" creationId="{5D643EDA-F30A-58AB-1DDE-D1D78F89A241}"/>
          </ac:spMkLst>
        </pc:spChg>
        <pc:spChg chg="mod">
          <ac:chgData name="Valerie Brodnikova" userId="8cc92941-ad6a-4ef3-bb01-a71e95f3817c" providerId="ADAL" clId="{63632EDF-01D7-944E-B0BB-8860951B61BD}" dt="2023-12-01T22:39:33.624" v="266" actId="1038"/>
          <ac:spMkLst>
            <pc:docMk/>
            <pc:sldMk cId="3650379220" sldId="264"/>
            <ac:spMk id="31" creationId="{66EEBE00-011D-F2E9-3D00-895F6BA6941D}"/>
          </ac:spMkLst>
        </pc:spChg>
        <pc:picChg chg="mod ord modCrop">
          <ac:chgData name="Valerie Brodnikova" userId="8cc92941-ad6a-4ef3-bb01-a71e95f3817c" providerId="ADAL" clId="{63632EDF-01D7-944E-B0BB-8860951B61BD}" dt="2023-12-01T22:39:40.822" v="268" actId="732"/>
          <ac:picMkLst>
            <pc:docMk/>
            <pc:sldMk cId="3650379220" sldId="264"/>
            <ac:picMk id="5" creationId="{1178182B-BF38-B511-D9B0-E7E1F3AF025E}"/>
          </ac:picMkLst>
        </pc:picChg>
        <pc:picChg chg="mod">
          <ac:chgData name="Valerie Brodnikova" userId="8cc92941-ad6a-4ef3-bb01-a71e95f3817c" providerId="ADAL" clId="{63632EDF-01D7-944E-B0BB-8860951B61BD}" dt="2023-12-01T22:39:45.891" v="269" actId="1076"/>
          <ac:picMkLst>
            <pc:docMk/>
            <pc:sldMk cId="3650379220" sldId="264"/>
            <ac:picMk id="7" creationId="{7D52AFCB-7070-A49A-355C-34F019B92F08}"/>
          </ac:picMkLst>
        </pc:picChg>
        <pc:inkChg chg="del">
          <ac:chgData name="Valerie Brodnikova" userId="8cc92941-ad6a-4ef3-bb01-a71e95f3817c" providerId="ADAL" clId="{63632EDF-01D7-944E-B0BB-8860951B61BD}" dt="2023-12-01T22:39:35.683" v="267" actId="478"/>
          <ac:inkMkLst>
            <pc:docMk/>
            <pc:sldMk cId="3650379220" sldId="264"/>
            <ac:inkMk id="16" creationId="{3F97AFA8-EA65-7D05-D4B6-FBFEAD49DF50}"/>
          </ac:inkMkLst>
        </pc:inkChg>
        <pc:inkChg chg="mod">
          <ac:chgData name="Valerie Brodnikova" userId="8cc92941-ad6a-4ef3-bb01-a71e95f3817c" providerId="ADAL" clId="{63632EDF-01D7-944E-B0BB-8860951B61BD}" dt="2023-12-01T22:39:54.492" v="270" actId="692"/>
          <ac:inkMkLst>
            <pc:docMk/>
            <pc:sldMk cId="3650379220" sldId="264"/>
            <ac:inkMk id="23" creationId="{B53B74FC-723A-DCF5-B600-52B7FFD496C7}"/>
          </ac:inkMkLst>
        </pc:inkChg>
        <pc:inkChg chg="mod">
          <ac:chgData name="Valerie Brodnikova" userId="8cc92941-ad6a-4ef3-bb01-a71e95f3817c" providerId="ADAL" clId="{63632EDF-01D7-944E-B0BB-8860951B61BD}" dt="2023-12-01T22:39:54.492" v="270" actId="692"/>
          <ac:inkMkLst>
            <pc:docMk/>
            <pc:sldMk cId="3650379220" sldId="264"/>
            <ac:inkMk id="25" creationId="{82DBDE5D-B51A-46E3-A69C-B2720EE050E2}"/>
          </ac:inkMkLst>
        </pc:inkChg>
        <pc:cxnChg chg="mod">
          <ac:chgData name="Valerie Brodnikova" userId="8cc92941-ad6a-4ef3-bb01-a71e95f3817c" providerId="ADAL" clId="{63632EDF-01D7-944E-B0BB-8860951B61BD}" dt="2023-12-01T22:40:01.093" v="271" actId="692"/>
          <ac:cxnSpMkLst>
            <pc:docMk/>
            <pc:sldMk cId="3650379220" sldId="264"/>
            <ac:cxnSpMk id="3" creationId="{F5F54389-ED20-566C-A9FF-1E8E178FC5DE}"/>
          </ac:cxnSpMkLst>
        </pc:cxnChg>
        <pc:cxnChg chg="mod">
          <ac:chgData name="Valerie Brodnikova" userId="8cc92941-ad6a-4ef3-bb01-a71e95f3817c" providerId="ADAL" clId="{63632EDF-01D7-944E-B0BB-8860951B61BD}" dt="2023-12-01T22:40:01.093" v="271" actId="692"/>
          <ac:cxnSpMkLst>
            <pc:docMk/>
            <pc:sldMk cId="3650379220" sldId="264"/>
            <ac:cxnSpMk id="17" creationId="{33C2B3E6-0DCE-BB9A-DB0F-42C1498E8CB8}"/>
          </ac:cxnSpMkLst>
        </pc:cxnChg>
        <pc:cxnChg chg="mod">
          <ac:chgData name="Valerie Brodnikova" userId="8cc92941-ad6a-4ef3-bb01-a71e95f3817c" providerId="ADAL" clId="{63632EDF-01D7-944E-B0BB-8860951B61BD}" dt="2023-12-01T22:40:01.093" v="271" actId="692"/>
          <ac:cxnSpMkLst>
            <pc:docMk/>
            <pc:sldMk cId="3650379220" sldId="264"/>
            <ac:cxnSpMk id="19" creationId="{4B7EEB60-D0F9-4E46-EA09-BB7F620F2648}"/>
          </ac:cxnSpMkLst>
        </pc:cxnChg>
        <pc:cxnChg chg="mod">
          <ac:chgData name="Valerie Brodnikova" userId="8cc92941-ad6a-4ef3-bb01-a71e95f3817c" providerId="ADAL" clId="{63632EDF-01D7-944E-B0BB-8860951B61BD}" dt="2023-12-01T22:39:54.492" v="270" actId="692"/>
          <ac:cxnSpMkLst>
            <pc:docMk/>
            <pc:sldMk cId="3650379220" sldId="264"/>
            <ac:cxnSpMk id="22" creationId="{CF059B32-FEF2-FB42-8915-7FAA57603D1B}"/>
          </ac:cxnSpMkLst>
        </pc:cxnChg>
      </pc:sldChg>
      <pc:sldChg chg="addSp delSp modSp add mod chgLayout">
        <pc:chgData name="Valerie Brodnikova" userId="8cc92941-ad6a-4ef3-bb01-a71e95f3817c" providerId="ADAL" clId="{63632EDF-01D7-944E-B0BB-8860951B61BD}" dt="2023-12-01T22:38:38.813" v="225" actId="208"/>
        <pc:sldMkLst>
          <pc:docMk/>
          <pc:sldMk cId="1759202580" sldId="265"/>
        </pc:sldMkLst>
        <pc:spChg chg="mod ord">
          <ac:chgData name="Valerie Brodnikova" userId="8cc92941-ad6a-4ef3-bb01-a71e95f3817c" providerId="ADAL" clId="{63632EDF-01D7-944E-B0BB-8860951B61BD}" dt="2023-12-01T22:38:27.389" v="223" actId="14100"/>
          <ac:spMkLst>
            <pc:docMk/>
            <pc:sldMk cId="1759202580" sldId="265"/>
            <ac:spMk id="2" creationId="{F721E042-BD4D-81ED-F317-A7A57B68C12C}"/>
          </ac:spMkLst>
        </pc:spChg>
        <pc:spChg chg="add del mod ord">
          <ac:chgData name="Valerie Brodnikova" userId="8cc92941-ad6a-4ef3-bb01-a71e95f3817c" providerId="ADAL" clId="{63632EDF-01D7-944E-B0BB-8860951B61BD}" dt="2023-12-01T22:38:23.332" v="222" actId="478"/>
          <ac:spMkLst>
            <pc:docMk/>
            <pc:sldMk cId="1759202580" sldId="265"/>
            <ac:spMk id="3" creationId="{F77EFCE5-BE53-C506-4739-B9C9FEB100E4}"/>
          </ac:spMkLst>
        </pc:spChg>
        <pc:inkChg chg="mod">
          <ac:chgData name="Valerie Brodnikova" userId="8cc92941-ad6a-4ef3-bb01-a71e95f3817c" providerId="ADAL" clId="{63632EDF-01D7-944E-B0BB-8860951B61BD}" dt="2023-12-01T22:38:38.813" v="225" actId="208"/>
          <ac:inkMkLst>
            <pc:docMk/>
            <pc:sldMk cId="1759202580" sldId="265"/>
            <ac:inkMk id="27" creationId="{CD78E010-36BC-B5E7-E177-4A3A11BA97C7}"/>
          </ac:inkMkLst>
        </pc:inkChg>
        <pc:inkChg chg="mod">
          <ac:chgData name="Valerie Brodnikova" userId="8cc92941-ad6a-4ef3-bb01-a71e95f3817c" providerId="ADAL" clId="{63632EDF-01D7-944E-B0BB-8860951B61BD}" dt="2023-12-01T22:38:38.813" v="225" actId="208"/>
          <ac:inkMkLst>
            <pc:docMk/>
            <pc:sldMk cId="1759202580" sldId="265"/>
            <ac:inkMk id="28" creationId="{840016D6-A3A0-0183-9C0C-8B81AE3C9D52}"/>
          </ac:inkMkLst>
        </pc:inkChg>
        <pc:cxnChg chg="mod">
          <ac:chgData name="Valerie Brodnikova" userId="8cc92941-ad6a-4ef3-bb01-a71e95f3817c" providerId="ADAL" clId="{63632EDF-01D7-944E-B0BB-8860951B61BD}" dt="2023-12-01T22:38:34.122" v="224" actId="208"/>
          <ac:cxnSpMkLst>
            <pc:docMk/>
            <pc:sldMk cId="1759202580" sldId="265"/>
            <ac:cxnSpMk id="16" creationId="{A5A2674B-C06E-3D64-91A3-D499597A8F22}"/>
          </ac:cxnSpMkLst>
        </pc:cxnChg>
        <pc:cxnChg chg="mod">
          <ac:chgData name="Valerie Brodnikova" userId="8cc92941-ad6a-4ef3-bb01-a71e95f3817c" providerId="ADAL" clId="{63632EDF-01D7-944E-B0BB-8860951B61BD}" dt="2023-12-01T22:38:34.122" v="224" actId="208"/>
          <ac:cxnSpMkLst>
            <pc:docMk/>
            <pc:sldMk cId="1759202580" sldId="265"/>
            <ac:cxnSpMk id="20" creationId="{09655DDA-1BAA-1F35-5AF8-B684AB0BE50E}"/>
          </ac:cxnSpMkLst>
        </pc:cxnChg>
        <pc:cxnChg chg="mod">
          <ac:chgData name="Valerie Brodnikova" userId="8cc92941-ad6a-4ef3-bb01-a71e95f3817c" providerId="ADAL" clId="{63632EDF-01D7-944E-B0BB-8860951B61BD}" dt="2023-12-01T22:38:34.122" v="224" actId="208"/>
          <ac:cxnSpMkLst>
            <pc:docMk/>
            <pc:sldMk cId="1759202580" sldId="265"/>
            <ac:cxnSpMk id="24" creationId="{E35109B7-A110-B740-4B78-F926F88E1793}"/>
          </ac:cxnSpMkLst>
        </pc:cxnChg>
      </pc:sldChg>
      <pc:sldChg chg="modSp add mod">
        <pc:chgData name="Valerie Brodnikova" userId="8cc92941-ad6a-4ef3-bb01-a71e95f3817c" providerId="ADAL" clId="{63632EDF-01D7-944E-B0BB-8860951B61BD}" dt="2023-12-01T22:37:57.454" v="214" actId="1076"/>
        <pc:sldMkLst>
          <pc:docMk/>
          <pc:sldMk cId="3887026300" sldId="267"/>
        </pc:sldMkLst>
        <pc:picChg chg="mod">
          <ac:chgData name="Valerie Brodnikova" userId="8cc92941-ad6a-4ef3-bb01-a71e95f3817c" providerId="ADAL" clId="{63632EDF-01D7-944E-B0BB-8860951B61BD}" dt="2023-12-01T22:37:57.454" v="214" actId="1076"/>
          <ac:picMkLst>
            <pc:docMk/>
            <pc:sldMk cId="3887026300" sldId="267"/>
            <ac:picMk id="7" creationId="{FEF752C2-F8A2-2C11-760D-B2098009A944}"/>
          </ac:picMkLst>
        </pc:picChg>
      </pc:sldChg>
      <pc:sldChg chg="addSp delSp modSp add mod modClrScheme chgLayout">
        <pc:chgData name="Valerie Brodnikova" userId="8cc92941-ad6a-4ef3-bb01-a71e95f3817c" providerId="ADAL" clId="{63632EDF-01D7-944E-B0BB-8860951B61BD}" dt="2023-12-01T22:37:36.801" v="207" actId="1037"/>
        <pc:sldMkLst>
          <pc:docMk/>
          <pc:sldMk cId="1588852948" sldId="268"/>
        </pc:sldMkLst>
        <pc:spChg chg="add mod ord">
          <ac:chgData name="Valerie Brodnikova" userId="8cc92941-ad6a-4ef3-bb01-a71e95f3817c" providerId="ADAL" clId="{63632EDF-01D7-944E-B0BB-8860951B61BD}" dt="2023-12-01T22:37:25.791" v="202" actId="14100"/>
          <ac:spMkLst>
            <pc:docMk/>
            <pc:sldMk cId="1588852948" sldId="268"/>
            <ac:spMk id="3" creationId="{18E02273-10E7-1660-C224-3F7EF27D1F22}"/>
          </ac:spMkLst>
        </pc:spChg>
        <pc:spChg chg="add del mod ord">
          <ac:chgData name="Valerie Brodnikova" userId="8cc92941-ad6a-4ef3-bb01-a71e95f3817c" providerId="ADAL" clId="{63632EDF-01D7-944E-B0BB-8860951B61BD}" dt="2023-12-01T22:37:18.328" v="198" actId="478"/>
          <ac:spMkLst>
            <pc:docMk/>
            <pc:sldMk cId="1588852948" sldId="268"/>
            <ac:spMk id="4" creationId="{BB44C329-EDB9-4896-913B-4D846C473B2F}"/>
          </ac:spMkLst>
        </pc:spChg>
        <pc:spChg chg="del">
          <ac:chgData name="Valerie Brodnikova" userId="8cc92941-ad6a-4ef3-bb01-a71e95f3817c" providerId="ADAL" clId="{63632EDF-01D7-944E-B0BB-8860951B61BD}" dt="2023-12-01T22:37:17.215" v="197" actId="478"/>
          <ac:spMkLst>
            <pc:docMk/>
            <pc:sldMk cId="1588852948" sldId="268"/>
            <ac:spMk id="5" creationId="{264524E5-F521-BFFF-3EB7-AB59B0F2D957}"/>
          </ac:spMkLst>
        </pc:spChg>
        <pc:picChg chg="mod">
          <ac:chgData name="Valerie Brodnikova" userId="8cc92941-ad6a-4ef3-bb01-a71e95f3817c" providerId="ADAL" clId="{63632EDF-01D7-944E-B0BB-8860951B61BD}" dt="2023-12-01T22:37:36.801" v="207" actId="1037"/>
          <ac:picMkLst>
            <pc:docMk/>
            <pc:sldMk cId="1588852948" sldId="268"/>
            <ac:picMk id="2" creationId="{90D70B56-33B7-8D66-13FA-25003A544064}"/>
          </ac:picMkLst>
        </pc:picChg>
      </pc:sldChg>
      <pc:sldChg chg="addSp delSp modSp add mod chgLayout">
        <pc:chgData name="Valerie Brodnikova" userId="8cc92941-ad6a-4ef3-bb01-a71e95f3817c" providerId="ADAL" clId="{63632EDF-01D7-944E-B0BB-8860951B61BD}" dt="2023-12-01T22:23:54.916" v="22" actId="14100"/>
        <pc:sldMkLst>
          <pc:docMk/>
          <pc:sldMk cId="3157688462" sldId="269"/>
        </pc:sldMkLst>
        <pc:spChg chg="mod ord">
          <ac:chgData name="Valerie Brodnikova" userId="8cc92941-ad6a-4ef3-bb01-a71e95f3817c" providerId="ADAL" clId="{63632EDF-01D7-944E-B0BB-8860951B61BD}" dt="2023-12-01T22:23:33.132" v="4" actId="700"/>
          <ac:spMkLst>
            <pc:docMk/>
            <pc:sldMk cId="3157688462" sldId="269"/>
            <ac:spMk id="2" creationId="{4CFFF747-424B-19C5-E3B1-778646C6D227}"/>
          </ac:spMkLst>
        </pc:spChg>
        <pc:spChg chg="del mod ord">
          <ac:chgData name="Valerie Brodnikova" userId="8cc92941-ad6a-4ef3-bb01-a71e95f3817c" providerId="ADAL" clId="{63632EDF-01D7-944E-B0BB-8860951B61BD}" dt="2023-12-01T22:23:36.538" v="5" actId="478"/>
          <ac:spMkLst>
            <pc:docMk/>
            <pc:sldMk cId="3157688462" sldId="269"/>
            <ac:spMk id="3" creationId="{262EB0A5-518C-8CF9-2965-777472F2FC99}"/>
          </ac:spMkLst>
        </pc:spChg>
        <pc:spChg chg="add mod">
          <ac:chgData name="Valerie Brodnikova" userId="8cc92941-ad6a-4ef3-bb01-a71e95f3817c" providerId="ADAL" clId="{63632EDF-01D7-944E-B0BB-8860951B61BD}" dt="2023-12-01T22:23:54.916" v="22" actId="14100"/>
          <ac:spMkLst>
            <pc:docMk/>
            <pc:sldMk cId="3157688462" sldId="269"/>
            <ac:spMk id="5" creationId="{D19C0DE9-C481-8810-60A9-BEDB473D8916}"/>
          </ac:spMkLst>
        </pc:spChg>
      </pc:sldChg>
      <pc:sldChg chg="modSp add del mod">
        <pc:chgData name="Valerie Brodnikova" userId="8cc92941-ad6a-4ef3-bb01-a71e95f3817c" providerId="ADAL" clId="{63632EDF-01D7-944E-B0BB-8860951B61BD}" dt="2023-12-01T22:25:01.919" v="54" actId="2696"/>
        <pc:sldMkLst>
          <pc:docMk/>
          <pc:sldMk cId="2021045096" sldId="270"/>
        </pc:sldMkLst>
        <pc:spChg chg="mod">
          <ac:chgData name="Valerie Brodnikova" userId="8cc92941-ad6a-4ef3-bb01-a71e95f3817c" providerId="ADAL" clId="{63632EDF-01D7-944E-B0BB-8860951B61BD}" dt="2023-12-01T22:23:28.584" v="3" actId="27636"/>
          <ac:spMkLst>
            <pc:docMk/>
            <pc:sldMk cId="2021045096" sldId="270"/>
            <ac:spMk id="3" creationId="{FE82D8CB-0281-775A-49C5-8D6EEBDAB93E}"/>
          </ac:spMkLst>
        </pc:spChg>
      </pc:sldChg>
      <pc:sldChg chg="addSp delSp modSp add mod chgLayout">
        <pc:chgData name="Valerie Brodnikova" userId="8cc92941-ad6a-4ef3-bb01-a71e95f3817c" providerId="ADAL" clId="{63632EDF-01D7-944E-B0BB-8860951B61BD}" dt="2023-12-01T22:38:45.208" v="226" actId="208"/>
        <pc:sldMkLst>
          <pc:docMk/>
          <pc:sldMk cId="4193005735" sldId="273"/>
        </pc:sldMkLst>
        <pc:spChg chg="mod ord">
          <ac:chgData name="Valerie Brodnikova" userId="8cc92941-ad6a-4ef3-bb01-a71e95f3817c" providerId="ADAL" clId="{63632EDF-01D7-944E-B0BB-8860951B61BD}" dt="2023-12-01T22:38:10.754" v="219" actId="14100"/>
          <ac:spMkLst>
            <pc:docMk/>
            <pc:sldMk cId="4193005735" sldId="273"/>
            <ac:spMk id="2" creationId="{F71C26C0-7A04-DDC7-C8F9-DF9C3A20AC83}"/>
          </ac:spMkLst>
        </pc:spChg>
        <pc:spChg chg="add del mod ord">
          <ac:chgData name="Valerie Brodnikova" userId="8cc92941-ad6a-4ef3-bb01-a71e95f3817c" providerId="ADAL" clId="{63632EDF-01D7-944E-B0BB-8860951B61BD}" dt="2023-12-01T22:38:07.289" v="218" actId="478"/>
          <ac:spMkLst>
            <pc:docMk/>
            <pc:sldMk cId="4193005735" sldId="273"/>
            <ac:spMk id="3" creationId="{E6822050-5635-AE1F-C69C-1176A68D28F8}"/>
          </ac:spMkLst>
        </pc:spChg>
        <pc:inkChg chg="mod">
          <ac:chgData name="Valerie Brodnikova" userId="8cc92941-ad6a-4ef3-bb01-a71e95f3817c" providerId="ADAL" clId="{63632EDF-01D7-944E-B0BB-8860951B61BD}" dt="2023-12-01T22:38:45.208" v="226" actId="208"/>
          <ac:inkMkLst>
            <pc:docMk/>
            <pc:sldMk cId="4193005735" sldId="273"/>
            <ac:inkMk id="7" creationId="{0865A51F-2C9C-F60E-7778-41E22CC4FD40}"/>
          </ac:inkMkLst>
        </pc:inkChg>
      </pc:sldChg>
      <pc:sldChg chg="addSp delSp modSp add mod modClrScheme chgLayout">
        <pc:chgData name="Valerie Brodnikova" userId="8cc92941-ad6a-4ef3-bb01-a71e95f3817c" providerId="ADAL" clId="{63632EDF-01D7-944E-B0BB-8860951B61BD}" dt="2023-12-01T22:37:08.686" v="195" actId="14100"/>
        <pc:sldMkLst>
          <pc:docMk/>
          <pc:sldMk cId="3756285449" sldId="274"/>
        </pc:sldMkLst>
        <pc:spChg chg="add mod ord">
          <ac:chgData name="Valerie Brodnikova" userId="8cc92941-ad6a-4ef3-bb01-a71e95f3817c" providerId="ADAL" clId="{63632EDF-01D7-944E-B0BB-8860951B61BD}" dt="2023-12-01T22:36:46.029" v="189" actId="20577"/>
          <ac:spMkLst>
            <pc:docMk/>
            <pc:sldMk cId="3756285449" sldId="274"/>
            <ac:spMk id="2" creationId="{3F1052E3-3624-DDB9-F210-491DD31989BC}"/>
          </ac:spMkLst>
        </pc:spChg>
        <pc:spChg chg="del">
          <ac:chgData name="Valerie Brodnikova" userId="8cc92941-ad6a-4ef3-bb01-a71e95f3817c" providerId="ADAL" clId="{63632EDF-01D7-944E-B0BB-8860951B61BD}" dt="2023-12-01T22:36:42.514" v="186" actId="478"/>
          <ac:spMkLst>
            <pc:docMk/>
            <pc:sldMk cId="3756285449" sldId="274"/>
            <ac:spMk id="3" creationId="{01727E14-67B8-FCB5-40B0-AB21B5691366}"/>
          </ac:spMkLst>
        </pc:spChg>
        <pc:spChg chg="add del mod ord">
          <ac:chgData name="Valerie Brodnikova" userId="8cc92941-ad6a-4ef3-bb01-a71e95f3817c" providerId="ADAL" clId="{63632EDF-01D7-944E-B0BB-8860951B61BD}" dt="2023-12-01T22:36:39.988" v="185" actId="478"/>
          <ac:spMkLst>
            <pc:docMk/>
            <pc:sldMk cId="3756285449" sldId="274"/>
            <ac:spMk id="5" creationId="{579024CE-122D-EB73-E414-70A27287E02D}"/>
          </ac:spMkLst>
        </pc:spChg>
        <pc:picChg chg="mod">
          <ac:chgData name="Valerie Brodnikova" userId="8cc92941-ad6a-4ef3-bb01-a71e95f3817c" providerId="ADAL" clId="{63632EDF-01D7-944E-B0BB-8860951B61BD}" dt="2023-12-01T22:37:08.686" v="195" actId="14100"/>
          <ac:picMkLst>
            <pc:docMk/>
            <pc:sldMk cId="3756285449" sldId="274"/>
            <ac:picMk id="4" creationId="{130A3676-E929-E210-4894-4A8CB7135215}"/>
          </ac:picMkLst>
        </pc:picChg>
      </pc:sldChg>
      <pc:sldChg chg="addSp delSp modSp add mod modClrScheme chgLayout">
        <pc:chgData name="Valerie Brodnikova" userId="8cc92941-ad6a-4ef3-bb01-a71e95f3817c" providerId="ADAL" clId="{63632EDF-01D7-944E-B0BB-8860951B61BD}" dt="2023-12-01T22:37:02.421" v="193" actId="1076"/>
        <pc:sldMkLst>
          <pc:docMk/>
          <pc:sldMk cId="1849346664" sldId="275"/>
        </pc:sldMkLst>
        <pc:spChg chg="add mod ord">
          <ac:chgData name="Valerie Brodnikova" userId="8cc92941-ad6a-4ef3-bb01-a71e95f3817c" providerId="ADAL" clId="{63632EDF-01D7-944E-B0BB-8860951B61BD}" dt="2023-12-01T22:36:57.957" v="191" actId="14100"/>
          <ac:spMkLst>
            <pc:docMk/>
            <pc:sldMk cId="1849346664" sldId="275"/>
            <ac:spMk id="2" creationId="{56E1403C-EEDD-810A-EBF2-CC72D86B0205}"/>
          </ac:spMkLst>
        </pc:spChg>
        <pc:spChg chg="del">
          <ac:chgData name="Valerie Brodnikova" userId="8cc92941-ad6a-4ef3-bb01-a71e95f3817c" providerId="ADAL" clId="{63632EDF-01D7-944E-B0BB-8860951B61BD}" dt="2023-12-01T22:36:18.119" v="177" actId="478"/>
          <ac:spMkLst>
            <pc:docMk/>
            <pc:sldMk cId="1849346664" sldId="275"/>
            <ac:spMk id="3" creationId="{E6DF91BF-2696-C7E0-44CC-4047A68F66CD}"/>
          </ac:spMkLst>
        </pc:spChg>
        <pc:spChg chg="add del mod ord">
          <ac:chgData name="Valerie Brodnikova" userId="8cc92941-ad6a-4ef3-bb01-a71e95f3817c" providerId="ADAL" clId="{63632EDF-01D7-944E-B0BB-8860951B61BD}" dt="2023-12-01T22:36:21.066" v="178" actId="478"/>
          <ac:spMkLst>
            <pc:docMk/>
            <pc:sldMk cId="1849346664" sldId="275"/>
            <ac:spMk id="5" creationId="{E5C85FF0-9AE9-0E22-F702-92B94A9227FB}"/>
          </ac:spMkLst>
        </pc:spChg>
        <pc:picChg chg="mod">
          <ac:chgData name="Valerie Brodnikova" userId="8cc92941-ad6a-4ef3-bb01-a71e95f3817c" providerId="ADAL" clId="{63632EDF-01D7-944E-B0BB-8860951B61BD}" dt="2023-12-01T22:37:02.421" v="193" actId="1076"/>
          <ac:picMkLst>
            <pc:docMk/>
            <pc:sldMk cId="1849346664" sldId="275"/>
            <ac:picMk id="4" creationId="{7EA181F3-E648-E824-6842-5E03465D5F51}"/>
          </ac:picMkLst>
        </pc:picChg>
      </pc:sldChg>
      <pc:sldChg chg="modSp add mod">
        <pc:chgData name="Valerie Brodnikova" userId="8cc92941-ad6a-4ef3-bb01-a71e95f3817c" providerId="ADAL" clId="{63632EDF-01D7-944E-B0BB-8860951B61BD}" dt="2023-12-01T22:36:07.686" v="175" actId="1076"/>
        <pc:sldMkLst>
          <pc:docMk/>
          <pc:sldMk cId="4253381565" sldId="276"/>
        </pc:sldMkLst>
        <pc:picChg chg="mod">
          <ac:chgData name="Valerie Brodnikova" userId="8cc92941-ad6a-4ef3-bb01-a71e95f3817c" providerId="ADAL" clId="{63632EDF-01D7-944E-B0BB-8860951B61BD}" dt="2023-12-01T22:36:07.686" v="175" actId="1076"/>
          <ac:picMkLst>
            <pc:docMk/>
            <pc:sldMk cId="4253381565" sldId="276"/>
            <ac:picMk id="4" creationId="{07D1CA55-327D-A0A1-2E17-D279B6F93E41}"/>
          </ac:picMkLst>
        </pc:picChg>
      </pc:sldChg>
      <pc:sldChg chg="modSp add mod">
        <pc:chgData name="Valerie Brodnikova" userId="8cc92941-ad6a-4ef3-bb01-a71e95f3817c" providerId="ADAL" clId="{63632EDF-01D7-944E-B0BB-8860951B61BD}" dt="2023-12-01T22:35:56.923" v="171" actId="732"/>
        <pc:sldMkLst>
          <pc:docMk/>
          <pc:sldMk cId="1548671131" sldId="277"/>
        </pc:sldMkLst>
        <pc:picChg chg="mod modCrop">
          <ac:chgData name="Valerie Brodnikova" userId="8cc92941-ad6a-4ef3-bb01-a71e95f3817c" providerId="ADAL" clId="{63632EDF-01D7-944E-B0BB-8860951B61BD}" dt="2023-12-01T22:35:56.923" v="171" actId="732"/>
          <ac:picMkLst>
            <pc:docMk/>
            <pc:sldMk cId="1548671131" sldId="277"/>
            <ac:picMk id="6" creationId="{6D943123-90CA-E4D8-17A7-C333B0202B6A}"/>
          </ac:picMkLst>
        </pc:picChg>
      </pc:sldChg>
      <pc:sldChg chg="addSp delSp modSp add mod">
        <pc:chgData name="Valerie Brodnikova" userId="8cc92941-ad6a-4ef3-bb01-a71e95f3817c" providerId="ADAL" clId="{63632EDF-01D7-944E-B0BB-8860951B61BD}" dt="2023-12-01T22:35:43.767" v="168" actId="20577"/>
        <pc:sldMkLst>
          <pc:docMk/>
          <pc:sldMk cId="3771889787" sldId="278"/>
        </pc:sldMkLst>
        <pc:spChg chg="del mod">
          <ac:chgData name="Valerie Brodnikova" userId="8cc92941-ad6a-4ef3-bb01-a71e95f3817c" providerId="ADAL" clId="{63632EDF-01D7-944E-B0BB-8860951B61BD}" dt="2023-12-01T22:35:38.812" v="163" actId="478"/>
          <ac:spMkLst>
            <pc:docMk/>
            <pc:sldMk cId="3771889787" sldId="278"/>
            <ac:spMk id="3" creationId="{EF3A1C34-D451-361A-72B3-D5B76CAF87EE}"/>
          </ac:spMkLst>
        </pc:spChg>
        <pc:spChg chg="add mod">
          <ac:chgData name="Valerie Brodnikova" userId="8cc92941-ad6a-4ef3-bb01-a71e95f3817c" providerId="ADAL" clId="{63632EDF-01D7-944E-B0BB-8860951B61BD}" dt="2023-12-01T22:35:43.767" v="168" actId="20577"/>
          <ac:spMkLst>
            <pc:docMk/>
            <pc:sldMk cId="3771889787" sldId="278"/>
            <ac:spMk id="5" creationId="{6E37E9CD-79B8-0301-898F-21A652F07403}"/>
          </ac:spMkLst>
        </pc:spChg>
      </pc:sldChg>
      <pc:sldChg chg="modSp add mod">
        <pc:chgData name="Valerie Brodnikova" userId="8cc92941-ad6a-4ef3-bb01-a71e95f3817c" providerId="ADAL" clId="{63632EDF-01D7-944E-B0BB-8860951B61BD}" dt="2023-12-01T22:24:26.318" v="35" actId="14100"/>
        <pc:sldMkLst>
          <pc:docMk/>
          <pc:sldMk cId="214733129" sldId="347"/>
        </pc:sldMkLst>
        <pc:spChg chg="mod">
          <ac:chgData name="Valerie Brodnikova" userId="8cc92941-ad6a-4ef3-bb01-a71e95f3817c" providerId="ADAL" clId="{63632EDF-01D7-944E-B0BB-8860951B61BD}" dt="2023-12-01T22:24:10.096" v="28" actId="20577"/>
          <ac:spMkLst>
            <pc:docMk/>
            <pc:sldMk cId="214733129" sldId="347"/>
            <ac:spMk id="2" creationId="{4CFFF747-424B-19C5-E3B1-778646C6D227}"/>
          </ac:spMkLst>
        </pc:spChg>
        <pc:spChg chg="mod">
          <ac:chgData name="Valerie Brodnikova" userId="8cc92941-ad6a-4ef3-bb01-a71e95f3817c" providerId="ADAL" clId="{63632EDF-01D7-944E-B0BB-8860951B61BD}" dt="2023-12-01T22:24:26.318" v="35" actId="14100"/>
          <ac:spMkLst>
            <pc:docMk/>
            <pc:sldMk cId="214733129" sldId="347"/>
            <ac:spMk id="5" creationId="{D19C0DE9-C481-8810-60A9-BEDB473D8916}"/>
          </ac:spMkLst>
        </pc:spChg>
      </pc:sldChg>
      <pc:sldChg chg="modSp add mod">
        <pc:chgData name="Valerie Brodnikova" userId="8cc92941-ad6a-4ef3-bb01-a71e95f3817c" providerId="ADAL" clId="{63632EDF-01D7-944E-B0BB-8860951B61BD}" dt="2023-12-01T22:24:43.895" v="53" actId="20577"/>
        <pc:sldMkLst>
          <pc:docMk/>
          <pc:sldMk cId="1873379842" sldId="348"/>
        </pc:sldMkLst>
        <pc:spChg chg="mod">
          <ac:chgData name="Valerie Brodnikova" userId="8cc92941-ad6a-4ef3-bb01-a71e95f3817c" providerId="ADAL" clId="{63632EDF-01D7-944E-B0BB-8860951B61BD}" dt="2023-12-01T22:24:43.895" v="53" actId="20577"/>
          <ac:spMkLst>
            <pc:docMk/>
            <pc:sldMk cId="1873379842" sldId="348"/>
            <ac:spMk id="2" creationId="{6DDDA2E7-4FF7-1131-9D6F-6DEA2EF42CE7}"/>
          </ac:spMkLst>
        </pc:spChg>
      </pc:sldChg>
      <pc:sldMasterChg chg="delSldLayout">
        <pc:chgData name="Valerie Brodnikova" userId="8cc92941-ad6a-4ef3-bb01-a71e95f3817c" providerId="ADAL" clId="{63632EDF-01D7-944E-B0BB-8860951B61BD}" dt="2023-12-01T22:25:01.919" v="54" actId="2696"/>
        <pc:sldMasterMkLst>
          <pc:docMk/>
          <pc:sldMasterMk cId="2207103278" sldId="2147483648"/>
        </pc:sldMasterMkLst>
        <pc:sldLayoutChg chg="del">
          <pc:chgData name="Valerie Brodnikova" userId="8cc92941-ad6a-4ef3-bb01-a71e95f3817c" providerId="ADAL" clId="{63632EDF-01D7-944E-B0BB-8860951B61BD}" dt="2023-12-01T22:25:01.919" v="54" actId="2696"/>
          <pc:sldLayoutMkLst>
            <pc:docMk/>
            <pc:sldMasterMk cId="2207103278" sldId="2147483648"/>
            <pc:sldLayoutMk cId="3128500413" sldId="2147483665"/>
          </pc:sldLayoutMkLst>
        </pc:sldLayoutChg>
      </pc:sldMasterChg>
    </pc:docChg>
  </pc:docChgLst>
  <pc:docChgLst>
    <pc:chgData name="Eric Gold" userId="b6cf958c-856f-4440-8aee-f7dbb254b8f3" providerId="ADAL" clId="{C58E6DEA-7648-426B-A1C0-D0F5D5F03F2A}"/>
    <pc:docChg chg="">
      <pc:chgData name="Eric Gold" userId="b6cf958c-856f-4440-8aee-f7dbb254b8f3" providerId="ADAL" clId="{C58E6DEA-7648-426B-A1C0-D0F5D5F03F2A}" dt="2023-11-21T21:57:32.309" v="0"/>
      <pc:docMkLst>
        <pc:docMk/>
      </pc:docMkLst>
      <pc:sldChg chg="addCm">
        <pc:chgData name="Eric Gold" userId="b6cf958c-856f-4440-8aee-f7dbb254b8f3" providerId="ADAL" clId="{C58E6DEA-7648-426B-A1C0-D0F5D5F03F2A}" dt="2023-11-21T21:57:32.309" v="0"/>
        <pc:sldMkLst>
          <pc:docMk/>
          <pc:sldMk cId="1929304753" sldId="338"/>
        </pc:sldMkLst>
        <pc:extLst>
          <p:ext xmlns:p="http://schemas.openxmlformats.org/presentationml/2006/main" uri="{D6D511B9-2390-475A-947B-AFAB55BFBCF1}">
            <pc226:cmChg xmlns:pc226="http://schemas.microsoft.com/office/powerpoint/2022/06/main/command" chg="add">
              <pc226:chgData name="Eric Gold" userId="b6cf958c-856f-4440-8aee-f7dbb254b8f3" providerId="ADAL" clId="{C58E6DEA-7648-426B-A1C0-D0F5D5F03F2A}" dt="2023-11-21T21:57:32.309" v="0"/>
              <pc2:cmMkLst xmlns:pc2="http://schemas.microsoft.com/office/powerpoint/2019/9/main/command">
                <pc:docMk/>
                <pc:sldMk cId="1929304753" sldId="338"/>
                <pc2:cmMk id="{31355A17-F854-4F45-9D9C-58095E847C18}"/>
              </pc2:cmMkLst>
            </pc226:cmChg>
          </p:ext>
        </pc:extLst>
      </pc:sldChg>
    </pc:docChg>
  </pc:docChgLst>
  <pc:docChgLst>
    <pc:chgData name="Valerie Brodnikova" userId="8cc92941-ad6a-4ef3-bb01-a71e95f3817c" providerId="ADAL" clId="{98B358D2-0185-F441-87F3-4AFBB2D338B1}"/>
    <pc:docChg chg="custSel modSld">
      <pc:chgData name="Valerie Brodnikova" userId="8cc92941-ad6a-4ef3-bb01-a71e95f3817c" providerId="ADAL" clId="{98B358D2-0185-F441-87F3-4AFBB2D338B1}" dt="2023-12-04T18:16:07.744" v="59"/>
      <pc:docMkLst>
        <pc:docMk/>
      </pc:docMkLst>
      <pc:sldChg chg="modNotesTx">
        <pc:chgData name="Valerie Brodnikova" userId="8cc92941-ad6a-4ef3-bb01-a71e95f3817c" providerId="ADAL" clId="{98B358D2-0185-F441-87F3-4AFBB2D338B1}" dt="2023-12-04T18:10:12.580" v="11" actId="20577"/>
        <pc:sldMkLst>
          <pc:docMk/>
          <pc:sldMk cId="1568378285" sldId="257"/>
        </pc:sldMkLst>
      </pc:sldChg>
      <pc:sldChg chg="modNotesTx">
        <pc:chgData name="Valerie Brodnikova" userId="8cc92941-ad6a-4ef3-bb01-a71e95f3817c" providerId="ADAL" clId="{98B358D2-0185-F441-87F3-4AFBB2D338B1}" dt="2023-12-04T18:10:26.955" v="14" actId="20577"/>
        <pc:sldMkLst>
          <pc:docMk/>
          <pc:sldMk cId="2551526594" sldId="258"/>
        </pc:sldMkLst>
      </pc:sldChg>
      <pc:sldChg chg="modNotesTx">
        <pc:chgData name="Valerie Brodnikova" userId="8cc92941-ad6a-4ef3-bb01-a71e95f3817c" providerId="ADAL" clId="{98B358D2-0185-F441-87F3-4AFBB2D338B1}" dt="2023-12-04T18:10:45.156" v="18" actId="20577"/>
        <pc:sldMkLst>
          <pc:docMk/>
          <pc:sldMk cId="1560195578" sldId="259"/>
        </pc:sldMkLst>
      </pc:sldChg>
      <pc:sldChg chg="modSp mod modNotesTx">
        <pc:chgData name="Valerie Brodnikova" userId="8cc92941-ad6a-4ef3-bb01-a71e95f3817c" providerId="ADAL" clId="{98B358D2-0185-F441-87F3-4AFBB2D338B1}" dt="2023-12-04T18:13:39.657" v="43" actId="20577"/>
        <pc:sldMkLst>
          <pc:docMk/>
          <pc:sldMk cId="820591885" sldId="261"/>
        </pc:sldMkLst>
        <pc:spChg chg="mod">
          <ac:chgData name="Valerie Brodnikova" userId="8cc92941-ad6a-4ef3-bb01-a71e95f3817c" providerId="ADAL" clId="{98B358D2-0185-F441-87F3-4AFBB2D338B1}" dt="2023-12-04T18:10:55.553" v="22" actId="1036"/>
          <ac:spMkLst>
            <pc:docMk/>
            <pc:sldMk cId="820591885" sldId="261"/>
            <ac:spMk id="9" creationId="{A6A74A97-4FC5-64FE-B312-5231C6D9FBB8}"/>
          </ac:spMkLst>
        </pc:spChg>
        <pc:cxnChg chg="mod">
          <ac:chgData name="Valerie Brodnikova" userId="8cc92941-ad6a-4ef3-bb01-a71e95f3817c" providerId="ADAL" clId="{98B358D2-0185-F441-87F3-4AFBB2D338B1}" dt="2023-12-04T18:11:01.509" v="23" actId="208"/>
          <ac:cxnSpMkLst>
            <pc:docMk/>
            <pc:sldMk cId="820591885" sldId="261"/>
            <ac:cxnSpMk id="8" creationId="{40CEA7CE-9623-61A2-B965-828AB47F7B90}"/>
          </ac:cxnSpMkLst>
        </pc:cxnChg>
      </pc:sldChg>
      <pc:sldChg chg="modNotesTx">
        <pc:chgData name="Valerie Brodnikova" userId="8cc92941-ad6a-4ef3-bb01-a71e95f3817c" providerId="ADAL" clId="{98B358D2-0185-F441-87F3-4AFBB2D338B1}" dt="2023-12-04T18:12:14.691" v="29"/>
        <pc:sldMkLst>
          <pc:docMk/>
          <pc:sldMk cId="2710013459" sldId="262"/>
        </pc:sldMkLst>
      </pc:sldChg>
      <pc:sldChg chg="modNotesTx">
        <pc:chgData name="Valerie Brodnikova" userId="8cc92941-ad6a-4ef3-bb01-a71e95f3817c" providerId="ADAL" clId="{98B358D2-0185-F441-87F3-4AFBB2D338B1}" dt="2023-12-04T18:12:41.099" v="34" actId="20577"/>
        <pc:sldMkLst>
          <pc:docMk/>
          <pc:sldMk cId="1189962939" sldId="263"/>
        </pc:sldMkLst>
      </pc:sldChg>
      <pc:sldChg chg="modNotesTx">
        <pc:chgData name="Valerie Brodnikova" userId="8cc92941-ad6a-4ef3-bb01-a71e95f3817c" providerId="ADAL" clId="{98B358D2-0185-F441-87F3-4AFBB2D338B1}" dt="2023-12-04T18:12:59.998" v="35"/>
        <pc:sldMkLst>
          <pc:docMk/>
          <pc:sldMk cId="3650379220" sldId="264"/>
        </pc:sldMkLst>
      </pc:sldChg>
      <pc:sldChg chg="modNotesTx">
        <pc:chgData name="Valerie Brodnikova" userId="8cc92941-ad6a-4ef3-bb01-a71e95f3817c" providerId="ADAL" clId="{98B358D2-0185-F441-87F3-4AFBB2D338B1}" dt="2023-12-04T18:13:21.552" v="39" actId="20577"/>
        <pc:sldMkLst>
          <pc:docMk/>
          <pc:sldMk cId="1759202580" sldId="265"/>
        </pc:sldMkLst>
      </pc:sldChg>
      <pc:sldChg chg="modNotesTx">
        <pc:chgData name="Valerie Brodnikova" userId="8cc92941-ad6a-4ef3-bb01-a71e95f3817c" providerId="ADAL" clId="{98B358D2-0185-F441-87F3-4AFBB2D338B1}" dt="2023-12-04T18:14:49.722" v="50"/>
        <pc:sldMkLst>
          <pc:docMk/>
          <pc:sldMk cId="3887026300" sldId="267"/>
        </pc:sldMkLst>
      </pc:sldChg>
      <pc:sldChg chg="modNotesTx">
        <pc:chgData name="Valerie Brodnikova" userId="8cc92941-ad6a-4ef3-bb01-a71e95f3817c" providerId="ADAL" clId="{98B358D2-0185-F441-87F3-4AFBB2D338B1}" dt="2023-12-04T18:15:08.276" v="55" actId="20577"/>
        <pc:sldMkLst>
          <pc:docMk/>
          <pc:sldMk cId="1588852948" sldId="268"/>
        </pc:sldMkLst>
      </pc:sldChg>
      <pc:sldChg chg="modNotesTx">
        <pc:chgData name="Valerie Brodnikova" userId="8cc92941-ad6a-4ef3-bb01-a71e95f3817c" providerId="ADAL" clId="{98B358D2-0185-F441-87F3-4AFBB2D338B1}" dt="2023-12-04T18:09:32.148" v="7" actId="20577"/>
        <pc:sldMkLst>
          <pc:docMk/>
          <pc:sldMk cId="3157688462" sldId="269"/>
        </pc:sldMkLst>
      </pc:sldChg>
      <pc:sldChg chg="modNotesTx">
        <pc:chgData name="Valerie Brodnikova" userId="8cc92941-ad6a-4ef3-bb01-a71e95f3817c" providerId="ADAL" clId="{98B358D2-0185-F441-87F3-4AFBB2D338B1}" dt="2023-12-04T18:14:19.198" v="49" actId="20577"/>
        <pc:sldMkLst>
          <pc:docMk/>
          <pc:sldMk cId="4193005735" sldId="273"/>
        </pc:sldMkLst>
      </pc:sldChg>
      <pc:sldChg chg="modNotesTx">
        <pc:chgData name="Valerie Brodnikova" userId="8cc92941-ad6a-4ef3-bb01-a71e95f3817c" providerId="ADAL" clId="{98B358D2-0185-F441-87F3-4AFBB2D338B1}" dt="2023-12-04T18:15:24.016" v="56"/>
        <pc:sldMkLst>
          <pc:docMk/>
          <pc:sldMk cId="3756285449" sldId="274"/>
        </pc:sldMkLst>
      </pc:sldChg>
      <pc:sldChg chg="modNotesTx">
        <pc:chgData name="Valerie Brodnikova" userId="8cc92941-ad6a-4ef3-bb01-a71e95f3817c" providerId="ADAL" clId="{98B358D2-0185-F441-87F3-4AFBB2D338B1}" dt="2023-12-04T18:15:31.081" v="57"/>
        <pc:sldMkLst>
          <pc:docMk/>
          <pc:sldMk cId="1849346664" sldId="275"/>
        </pc:sldMkLst>
      </pc:sldChg>
      <pc:sldChg chg="modNotesTx">
        <pc:chgData name="Valerie Brodnikova" userId="8cc92941-ad6a-4ef3-bb01-a71e95f3817c" providerId="ADAL" clId="{98B358D2-0185-F441-87F3-4AFBB2D338B1}" dt="2023-12-04T18:15:59.303" v="58"/>
        <pc:sldMkLst>
          <pc:docMk/>
          <pc:sldMk cId="4253381565" sldId="276"/>
        </pc:sldMkLst>
      </pc:sldChg>
      <pc:sldChg chg="modNotesTx">
        <pc:chgData name="Valerie Brodnikova" userId="8cc92941-ad6a-4ef3-bb01-a71e95f3817c" providerId="ADAL" clId="{98B358D2-0185-F441-87F3-4AFBB2D338B1}" dt="2023-12-04T18:16:07.744" v="59"/>
        <pc:sldMkLst>
          <pc:docMk/>
          <pc:sldMk cId="1548671131" sldId="27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23:29:11.267"/>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30T00:53:17.638"/>
    </inkml:context>
    <inkml:brush xml:id="br0">
      <inkml:brushProperty name="width" value="0.35" units="cm"/>
      <inkml:brushProperty name="height" value="0.35" units="cm"/>
      <inkml:brushProperty name="color" value="#FFFFFF"/>
    </inkml:brush>
  </inkml:definitions>
  <inkml:trace contextRef="#ctx0" brushRef="#br0">888 30 24575,'-181'-15'0,"4"1"0,-353 15-1365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30T00:54:17.851"/>
    </inkml:context>
    <inkml:brush xml:id="br0">
      <inkml:brushProperty name="width" value="0.35" units="cm"/>
      <inkml:brushProperty name="height" value="0.35" units="cm"/>
      <inkml:brushProperty name="color" value="#FFFFFF"/>
    </inkml:brush>
  </inkml:definitions>
  <inkml:trace contextRef="#ctx0" brushRef="#br0">1 282 24575,'57'0'0,"107"1"0,312-38 0,-391 28 0,161 1 0,-48 5 0,-83-9 0,33-2 0,-110 12 0,45-8 0,16-2 0,551 7 0,-354 7 0,-255-2 0,-8-1 0,52 6 0,-72-3 0,-1 1 0,0 0 0,0 0 0,0 1 0,-1 1 0,1 0 0,17 11 0,1 2 0,-1 2 0,-1 1 0,33 32 0,-52-45 0,0 1 0,-1 1 0,0-1 0,-1 1 0,0 1 0,-1-1 0,0 1 0,0 0 0,-1 0 0,-1 1 0,0 0 0,5 24 0,-5 15 0,-2 0 0,-6 62 0,0-25 0,4-84 0,0 0 0,0-1 0,0 1 0,-1-1 0,1 1 0,-1-1 0,0 1 0,0-1 0,0 1 0,-1-1 0,1 0 0,-1 0 0,0 0 0,0 1 0,-3 2 0,2-3 0,-1 0 0,1-1 0,-1 1 0,0-1 0,1 0 0,-1 0 0,0 0 0,0-1 0,0 1 0,-1-1 0,1 0 0,-8 0 0,-26 4 0,0-3 0,-72-4 0,72 0 0,0 1 0,1 2 0,-39 6 0,75-7 0,0 0 0,1 0 0,-1 1 0,1-1 0,-1 0 0,0 0 0,1 0 0,-1 0 0,0-1 0,1 1 0,-1 0 0,1 0 0,-1 0 0,0 0 0,1-1 0,-1 1 0,1 0 0,-1-1 0,1 1 0,-1 0 0,0-1 0,1 1 0,0-1 0,-1 1 0,1 0 0,-1-1 0,1 1 0,0-1 0,-1 0 0,1 1 0,0-1 0,-1 1 0,1-1 0,0 1 0,0-1 0,0 0 0,-1 1 0,1-1 0,0 0 0,0 1 0,0-1 0,0 1 0,0-1 0,0 0 0,0 1 0,1-2 0,6-38 0,-3 28 0,1-15 0,1 8 0,-2 1 0,-1-1 0,0-1 0,-1 1 0,-1 0 0,-1 0 0,-3-22 0,3 39 0,0 1 0,0 0 0,0-1 0,-1 1 0,1 0 0,0 0 0,-1-1 0,1 1 0,-1 0 0,0 0 0,1-1 0,-1 1 0,0 0 0,0 0 0,1 0 0,-1 0 0,0 0 0,0 0 0,0 1 0,0-1 0,0 0 0,-1 0 0,1 1 0,0-1 0,-2 0 0,1 1 0,1 0 0,-1 0 0,0 0 0,0 0 0,1 1 0,-1-1 0,0 1 0,1-1 0,-1 1 0,1 0 0,-1 0 0,1 0 0,-1 0 0,1 0 0,-1 0 0,-1 2 0,-6 6 0,0 0 0,0 1 0,-14 21 0,-7 22 0,24-40 0,0 0 0,-1-1 0,0 0 0,-1-1 0,-1 1 0,0-2 0,0 1 0,-11 9 0,19-20 0,1 1 0,-1-1 0,1 0 0,-1 1 0,1-1 0,-1 0 0,1 1 0,-1-1 0,1 0 0,-1 0 0,0 0 0,1 0 0,-1 1 0,1-1 0,-1 0 0,0 0 0,1 0 0,-1 0 0,1 0 0,-1 0 0,0 0 0,1-1 0,-1 1 0,1 0 0,-1 0 0,1 0 0,-1-1 0,0 1 0,1 0 0,-1-1 0,0 1 0,-9-21 0,5-31 0,5 49 0,-1-32 0,0-77 0,2 98 0,0 1 0,0-1 0,1 1 0,1 0 0,7-21 0,-8 35 0,-1 0 0,0-1 0,1 1 0,-1 0 0,0 0 0,1 0 0,-1 0 0,0 0 0,0 0 0,0 0 0,0 1 0,0-1 0,0 0 0,0 1 0,0-1 0,0 0 0,-1 1 0,1-1 0,0 4 0,16 19 0,-14-21 0,-1-1 0,1 0 0,0 0 0,0 0 0,0 0 0,0 0 0,0-1 0,1 1 0,-1-1 0,0 0 0,1 0 0,-1 0 0,1 0 0,-1-1 0,1 1 0,0-1 0,-1 0 0,1 0 0,6-1 0,-4-1 0,0 1 0,0-2 0,0 1 0,0-1 0,0 0 0,0 0 0,-1 0 0,1-1 0,-1 0 0,6-5 0,5-8 0,0 0 0,-1 0 0,0-2 0,-2 0 0,12-21 0,-4-3 0,-18 33 0,1 0 0,0 1 0,1 0 0,0 0 0,1 0 0,0 0 0,0 1 0,12-12 0,-17 19 0,0 1 0,0-1 0,0 1 0,0-1 0,0 1 0,0-1 0,0 1 0,0 0 0,1-1 0,-1 1 0,0 0 0,0 0 0,0 0 0,1 0 0,-1 0 0,0 0 0,0 0 0,0 0 0,0 1 0,1-1 0,-1 0 0,0 1 0,0-1 0,0 1 0,0-1 0,0 1 0,0 0 0,0-1 0,0 1 0,0 0 0,0 0 0,0-1 0,-1 1 0,1 0 0,0 0 0,0 0 0,-1 0 0,2 2 0,22 49 0,-19-38 0,-4-11 0,-1-1 0,1 0 0,0 1 0,0-1 0,1 0 0,-1 0 0,0 0 0,1 0 0,-1 0 0,1 0 0,-1-1 0,1 1 0,0 0 0,0-1 0,0 1 0,0-1 0,0 0 0,0 0 0,0 0 0,0 0 0,1 0 0,-1 0 0,0 0 0,1-1 0,-1 1 0,0-1 0,1 0 0,-1 1 0,1-1 0,-1 0 0,0-1 0,1 1 0,-1 0 0,1-1 0,-1 1 0,0-1 0,1 0 0,-1 0 0,0 0 0,0 0 0,0 0 0,1 0 0,-1 0 0,2-3 0,7-3 0,-1-1 0,1-1 0,-2 0 0,1 0 0,-1-1 0,15-20 0,7-20 0,39-87 0,-50 97 0,-20 40 0,0-1 0,0 0 0,0 0 0,1 0 0,-1 0 0,0 1 0,1-1 0,-1 0 0,0 0 0,1 1 0,-1-1 0,1 0 0,0 0 0,-1 1 0,1-1 0,-1 1 0,1-1 0,0 1 0,-1-1 0,1 1 0,0-1 0,0 1 0,-1-1 0,1 1 0,0 0 0,0-1 0,0 1 0,0 0 0,-1 0 0,1 0 0,0 0 0,0 0 0,0 0 0,0 0 0,0 0 0,-1 0 0,1 0 0,0 0 0,0 0 0,0 1 0,0-1 0,-1 0 0,1 1 0,0-1 0,0 1 0,-1-1 0,1 1 0,0-1 0,-1 1 0,1-1 0,0 1 0,-1-1 0,1 1 0,-1 0 0,2 1 0,27 46 0,-26-41 0,11 25 0,-1 2 0,-2-1 0,-2 2 0,0-1 0,3 44 0,-8-71 0,1-19 0,1-21 0,0-53 0,-6 58 0,2 0 0,1 0 0,1 0 0,1 0 0,1 1 0,13-34 0,-19 61 0,0-1 0,0 1 0,1-1 0,-1 1 0,0-1 0,0 1 0,0-1 0,0 1 0,0 0 0,1-1 0,-1 1 0,0-1 0,0 1 0,1 0 0,-1-1 0,0 1 0,1-1 0,-1 1 0,0 0 0,1 0 0,-1-1 0,0 1 0,1 0 0,-1 0 0,1-1 0,-1 1 0,1 0 0,-1 0 0,1 0 0,-1 0 0,0-1 0,1 1 0,-1 0 0,1 0 0,-1 0 0,1 0 0,-1 0 0,1 0 0,0 1 0,10 18 0,1 34 0,-5 30 0,-6 132 0,-4-92 0,1-81 0,-12 67 0,3-39 0,-1-3 0,7-46 0,1 0 0,-2 32 0,-7 118 0,0 37 0,13-74 0,0-134 0,0 1 0,0 0 0,0-1 0,0 1 0,0 0 0,0-1 0,0 1 0,0 0 0,0-1 0,0 1 0,0-1 0,-1 1 0,1 0 0,0-1 0,0 1 0,-1-1 0,1 1 0,0-1 0,-1 1 0,1 0 0,-1-1 0,1 0 0,-1 1 0,1-1 0,-1 1 0,1-1 0,-1 0 0,1 1 0,-1-1 0,1 0 0,-1 1 0,0-1 0,1 0 0,-1 0 0,1 0 0,-1 1 0,0-1 0,1 0 0,-1 0 0,0 0 0,1 0 0,-1 0 0,0 0 0,1-1 0,-1 1 0,1 0 0,-1 0 0,0 0 0,1 0 0,-2-1 0,-31-22 0,30 21 0,-65-58-455,3-4 0,-78-96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30T01:03:40.811"/>
    </inkml:context>
    <inkml:brush xml:id="br0">
      <inkml:brushProperty name="width" value="0.35" units="cm"/>
      <inkml:brushProperty name="height" value="0.35" units="cm"/>
      <inkml:brushProperty name="color" value="#009D95"/>
    </inkml:brush>
  </inkml:definitions>
  <inkml:trace contextRef="#ctx0" brushRef="#br0">1070 1 24575,'1283'0'0,"-1279"0"0,-1-1 0,0 2 0,1-1 0,-1 0 0,0 1 0,0-1 0,0 1 0,1 0 0,-1 0 0,0 1 0,0-1 0,0 0 0,0 1 0,-1 0 0,1 0 0,0 0 0,-1 0 0,1 0 0,2 3 0,-2 0 0,1 1 0,-1-1 0,0 1 0,-1 0 0,1-1 0,-1 1 0,0 0 0,-1 1 0,2 7 0,7 36 0,-3-22 0,-2 1 0,-1-1 0,0 31 0,-2-12 0,10 53 0,-3-32 0,2-1 0,-6-41 0,3 47 0,-6-49 0,1-1 0,1 1 0,10 33 0,-7-34 0,-1 0 0,-2 1 0,3 38 0,-7 22 0,-1-37 0,2 0 0,13 84 0,-6-72 0,-3 0 0,-3 1 0,-5 71 0,0-12 0,3 521 0,-1-614 0,-2 0 0,-1 0 0,-12 41 0,9-41 0,1 1 0,2-1 0,-3 36 0,-16 122 0,10-78 0,8-74 0,-2 49 0,5-54 0,-7 43 0,-3 23 0,0 10 0,7-73 0,-2 51 0,7 16 0,2-24 0,-4 0 0,-12 78 0,-31 221 0,38-308 0,0 337 0,9-232 0,-2 1896 0,2-2030 0,9 51 0,1 25 0,-10 759 0,-4-424 0,1-347 0,-1 11 0,18 153 0,-11-210 0,-3 79 0,1 14 0,9-61 0,-7-51 0,3 56 0,-7-18 0,16 100 0,-12-110 0,-1 1 0,-6 63 0,0-30 0,0-66 0,-2 1 0,-1 0 0,-1-1 0,-2 0 0,-18 47 0,-13 55 0,37-125 0,-11 55 0,-30 86 0,-31 91 0,60-174 0,2 1 0,-3 91 0,4-69 0,5-53 0,0 47 0,7 491 0,-1-571 0,0 1 0,-1-1 0,1 1 0,0-1 0,-1 1 0,1-1 0,-1 1 0,0-1 0,0 0 0,0 1 0,0-1 0,0 0 0,-1 0 0,1 0 0,-1 0 0,1 0 0,-1 0 0,0 0 0,-2 2 0,0-1 0,0 0 0,-1-1 0,1 1 0,-1-1 0,0 0 0,0 0 0,0-1 0,0 1 0,-5 0 0,-14 1 0,0-1 0,-1-1 0,-31-2 0,34 0 0,-16-2 0,-63-13 0,23 3 0,14 4 0,-251-28 0,222 27 0,51 4 0,-53-1 0,-7 6 0,1 5 0,-171 28 0,181-16 0,53-10 0,1 1 0,0 1 0,0 3 0,-50 20 0,-7 3 0,16-8 0,-63 30 0,140-56-31,0 0 0,1 0 0,-1 0 0,0 0 0,0 0 0,1 0 0,-1 0 0,0 0 0,1 0 0,-1 0 0,0 0 0,1-1 0,-1 1 0,0 0 0,1 0 0,-1-1 0,1 1 0,-1 0 0,0-1 0,1 1 0,-1-1 0,1 1 0,-1-1 0,1 1-1,0-1 1,-1 1 0,1-1 0,-1 1 0,1-1 0,0 0 0,-1 1 0,1-1 0,0 1 0,0-1 0,-1 0 0,1 1 0,0-1 0,0 0 0,0 1 0,0-1 0,0 0 0,0 0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30T01:04:03.602"/>
    </inkml:context>
    <inkml:brush xml:id="br0">
      <inkml:brushProperty name="width" value="0.35" units="cm"/>
      <inkml:brushProperty name="height" value="0.35" units="cm"/>
      <inkml:brushProperty name="color" value="#009D95"/>
    </inkml:brush>
  </inkml:definitions>
  <inkml:trace contextRef="#ctx0" brushRef="#br0">926 1 24575,'2'37'0,"3"-1"0,0 0 0,3 0 0,17 53 0,-12-45 0,121 392 0,-74-254 0,-19-64 0,39 188 0,-50-80 0,17 86 0,-37-264 0,-2-1 0,2 79 0,-12 100 0,-1-80 0,4-83 0,0 19 0,-3-1 0,-3 0 0,-20 99 0,20-147 0,-3 56 0,8-69 0,-1 1 0,-1 0 0,-1-1 0,-1 1 0,0-1 0,-2 0 0,-13 32 0,1-14 0,-13 43 0,18-46 0,0-1 0,-20 34 0,1-13 0,-32 55 0,-71 166 0,114-226 0,8-19 0,1 0 0,1 0 0,-9 48 0,14-59 0,0-1 0,-2 1 0,0-1 0,-1 0 0,-1-1 0,-1 0 0,-22 27 0,-7 16 0,-21 32 0,35-57 0,2 2 0,2 1 0,-23 53 0,35-66 0,-13 30 0,3 2 0,-22 104 0,31-114 0,-31 87 0,5-21 0,32-95 0,-14 41 0,4 1 0,2 0 0,2 2 0,-3 97 0,16 1091 0,-4-1222 0,-1-1 0,-1 0 0,-13 44 0,-4 26 0,18-81 0,-2 19 0,-19 69 0,20-95 0,0 1 0,-1 0 0,0-1 0,0 0 0,-1 0 0,0-1 0,-1 1 0,0-1 0,0-1 0,-13 12 0,19-20 0,1 1 0,-1-1 0,1 1 0,-1-1 0,1 1 0,-1-1 0,1 1 0,-1-1 0,1 0 0,-1 0 0,0 1 0,1-1 0,-1 0 0,1 0 0,-1 1 0,0-1 0,1 0 0,-1 0 0,0 0 0,1 0 0,-1 0 0,0 0 0,1 0 0,-1 0 0,0 0 0,1-1 0,-1 1 0,0 0 0,1 0 0,-1-1 0,0 1 0,1 0 0,-1 0 0,1-1 0,-1 1 0,1-1 0,-1 1 0,1-1 0,-1 1 0,1-1 0,-1 1 0,1-1 0,0 1 0,-1-1 0,1 1 0,0-1 0,-1 0 0,1 1 0,0-1 0,0 1 0,0-1 0,-1 0 0,1 1 0,0-1 0,0 0 0,0 1 0,0-1 0,0-1 0,-6-52 0,6 41 0,-3-8 0,0 0 0,-1 1 0,-1-1 0,-1 1 0,-1 0 0,-14-28 0,21 48 0,0-1 0,-1 0 0,1 0 0,0 0 0,-1 0 0,1 0 0,-1 1 0,1-1 0,-1 0 0,1 1 0,-1-1 0,1 0 0,-1 1 0,0-1 0,0 0 0,1 1 0,-1-1 0,0 1 0,0-1 0,1 1 0,-1 0 0,0-1 0,0 1 0,0 0 0,0 0 0,0-1 0,0 1 0,0 0 0,1 0 0,-1 0 0,0 0 0,0 0 0,0 0 0,-1 1 0,0 0 0,0 0 0,0 1 0,1 0 0,-1-1 0,1 1 0,-1 0 0,1 0 0,-1 0 0,1 0 0,0 0 0,0 0 0,-2 4 0,-2 8 0,0 1 0,1-1 0,-3 18 0,-4 35 0,3 1 0,3-1 0,3 1 0,3 0 0,11 75 0,-3-81 0,4-2 0,23 73 0,-26-108 0,0 0 0,1-1 0,1-1 0,2 1 0,0-2 0,1 0 0,32 35 0,75 57 0,-118-111 0,-1 1 0,0 0 0,0 0 0,0 0 0,-1 1 0,0-1 0,1 1 0,-2-1 0,1 1 0,0 0 0,-1 0 0,2 9 0,1 65 0,-3-29 0,17 96 0,-8-68 0,2 90 0,-12-122 0,1 17 0,-3-1 0,-13 86 0,4-80 0,6-34 0,-1 1 0,-2-1 0,-1 0 0,-25 60 0,21-70 0,1 0 0,1 1 0,2 1 0,0-1 0,2 2 0,0-1 0,2 1 0,1 0 0,0 35 0,4 33 0,3 96 0,2-159 0,13 53 0,-10-57 0,-2 1 0,4 44 0,-9 156 0,-2-107 0,-2-95 0,-1 0 0,-1-1 0,-1 0 0,-1 0 0,-1 0 0,-2-1 0,-21 41 0,15-32 0,2 0 0,1 1 0,-11 47 0,-3 98 0,17-103 0,4-39 0,-1 60 0,8 43-1365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2T03:26:16.84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663 17254,'-5'0,"-6"0,-5 0,-5 0,-3 0,-2-5,-1 0,0-5,4-6,1 1,1-2,-2 3,4-2,1 2,2-1,1-2,-3 1,-2 0,-2-3,-2-2,-1-2,-2 2,5 1,1-1,0-1,3-2,5 0,4-2,4-1,-1 1,0-1,1 0,1-4,2-1,1-1,0 2,1 2,-4-4,-2-1,1 1,-4-2,-1-1,3 2,1 2,2 3,2-4,1-1,1 2,-4 1,-2-3,1 0,1 2,1-4,1 0,2 2,-1 3,1 1,0 1,1 2,-1 0,0 1,0 0,0-4,0-2,0 0,0-4,0-4,0 0,0 2,0-1,5 1,0 3,1 3,-2 2,-1 2,4 1,0 0,-1 1,-1 0,3 0,0 0,3-4,-1-3,-1 1,-3 1,3 2,-1 0,-1 2,-2 0,-2 0,3 5,0 2,0-5,-1-3,-2 0,-2-1,0 0,4 1,0 1,5-5,1-1,-3 1,-1 1,2 6,-1-2,-1-1,2 0,0 1,3-5,-1-1,-2 0,-3 2,3 1,-1 1,3 2,-1-4,-1-2,-3 1,-2-3,2 0,1 1,4-3,-1-4,-2 1,-2 3,-2-2,3 1,0 3,-1 3,-2-2,4 4,-1-1,0 0,-2-4,-2 0,-1 1,-1-3,3 5,2 4,-1 2,-1 1,-1 0,-1-1,-2-3,1-3,-1 0,4 1,2-3,0 0,-2 1,-1 1,-1 2,-1-3,0 0,-1 1,0 1,-1-3,1 0,5-3,0-5,1 0,3 4,0 3,-1 3,-3 2,-1 3,-2 0,-1-3,-1-2,0-4,-1-1,1 2,0 3,-1 1,1 2,0 1,0 2,0-5,0-1,0 0,0-3,0-1,0 2,0 2,0 2,0 2,0 1,0-9,0-7,0 0,0-3,0-1,0-3,0-6,0 2,0 1,0 1,0 0,0 0,5 0,1-1,0 1,3 3,0-2,-2-7,-1-2,2 5,0 2,3 2,0 4,-2 2,-2 4,-3 4,-2-1,-1-2,-1 1,0-3,-1-2,1-3,-1-2,1 2,0 0,0 0,0-7,4-2,2-1,-1 0,4 1,5 1,0 1,2 0,-2 1,2 0,2-4,-2 3,-3 2,0 4,2-2,4 3,-2 4,-3 1,4-1,0 1,-4 5,-4-6,1 0,2-2,0-1,2-3,-1-6,0-3,4-1,-2 2,1-4,1-5,4 4,-3 4,-5 7,1 4,1 0,-2 4,2 4,2 1,-2-3,1-3,6-4,0-1,-5 1,5 2,-3 3,1-5,0-2,2 2,-3 5,-5 0,-1 0,2 1,-2 4,-3 4,1 3,-2 3,-2 1,1-4,0-1,-1-4,1 0,1 1,1 7,0 3,-2 2,-3 0,-2 0,-2-1,-1-2,-1 1,0-1,-1-5,1-2,-1 1,1 1,0-3,0-1,0 2,0 1,0 2,0 2,0 1,0-4,0-1,0 0,0-3,0-5,0-5,0 1,0 0,4 1,2 5,0 4,3-2,1 2,-2-4,-2 2,-3 1,-1-2,4-3,0 0,-1 2,-1 4,-1 2,-2 3,5-3,0 0,0 0,-2 1,-1 2,-1 1,-1 1,4 0,1 1,0 0,2 0,1-5,-1-2,-3-3,-1-1,-3-3,0 1,-1-2,5 2,1 2,4-1,0 2,-1 2,-2-3,-3 2,3 1,0-2,3-4,0 0,-1-2,-3 2,-2-2,-2 3,-1 2,4-1,0-3,0 1,-1-2,-1-2,-1-3,3-3,1 3,0 1,-1 3,-2 0,-1 3,-1 4,-1 3,0 3,0 2,4-3,2-6,-1 0,0 1,-2-2,-1 0,-1 4,0-3,-1-4,0-4,-1 2,1-2,0-1,0-7,0-3,0-2,0 1,0 5,0 3,0 0,0 5,0 0,0 3,0 0,0 2,0 4,0-2,0 1,0-2,0 1,0-3,0 2,0 1,0 4,0 3,0 2,0-4,-5 0,-1-5,0 1,1-4,2-3,-4 1,0 3,1 4,1-2,-2 2,-1 2,2 2,1 1,2 3,2 0,0 1,1 0,-5-5,-1-1,1 0,-4-3,0-1,2 2,1-3,3 1,1 2,1 2,-4 2,-1 2,1 1,1 0,1 1,1 0,1 0,1 0,-5-1,-1 1,0-5,2-1,1 0,1-4,1 1,1 0,0 3,0 2,0 1,0 2,0 1,1-1,-1 1,0 0,4 5,2-4,5-2,0 0,2-1,0 0,1 1,-1 0,2 0,2 5,-1 1,0 5,-1 0,0 3,-2 0,6-4,4-2,3-3,1 2,-3-4,-3 1,-3 1,-2 0,-2-2,5 0,3-2,-1 0,0 4,0 2,2 4,11-5,3 2,0 3,-1 1,-3 3,-3 3,-1 3,-1 3,-2 2,1 1,-1 0,0 1,0-1,5 1,1-1,0 1,-1-1,-2 0,0 0,-2 0,0 0,0 0,-1 0,-4 0,-2 0,5 0,3 0,1 0,-1 0,1 4,-1 2,0-1,-1 0,0-2,-1 3,1 2,-1-2,0-1,1-2,-1 3,0 1,1-1,-1-1,1-2,-1-1,1-2,-1 5,1 1,-1-1,1-1,-1-1,1-1,-1 3,0 1,-4 5,-1-1,0-1,0-2,3-3,-4 3,-1 0,1-2,2 0,2-3,0 0,2-2,0 5,1 1,-5 4,-1 0,0-1,1-3,1-2,2-2,0 0,1-2,1-1,-1 1,1 0,-1-1,1 1,0 0,4 0,1 0,0 0,-1 4,-1 2,-1 0,3-1,1-2,-1 4,-1 0,-2-1,-1-1,-5 3,2 4,2 0,0-1,1-4,0-2,-1-2,-5 3,-1 0,0 0,1-2,1 3,1 1,2-2,0 3,0 0,1-1,4 2,1-1,1-1,-2-2,-6 1,-2 1,-1 3,0-1,6 3,2 4,1-1,-1-4,0 1,-2-1,0-4,-1-2,0 2,-1-1,0-1,1-2,-1 3,5 5,1 1,0 2,-1-2,-6 2,-2-1,-1-4,-4 2,-1-2,1 2,3-1,1 2,-2 4,0-2,0-2,-2 0,-1-2,-2 2,0-2,-2 2,5-1,0 2,2-2,-3 2,0-1,-3 1,1 3,2 3,3 8,-2 2,-4 2,0-1,-2-1,-4-1,2-1,0-1,-3 0,-2 0,-2-1,2 0,2 1,-2-1,-1 0,-1 1,-2-1,0 0,-1 1,0-1,0 1,0-1,0 1,-1-1,1 1,0-1,0 1,0-1,0 1,0-1,0 0,0 1,0-1,0 1,0-1,0 1,0-1,0 1,0-1,0 1,0-1,0 0,0 1,0-1,0 1,0-1,5 1,1-1,0 1,-2-1,4 1,0-1,-1 0,-1 1,1-1,1 1,3-1,0 1,2-1,-1 1,2-5,-1-2,1-3,-1-2,1 3,-1 2,1-3,3 1,3 2,-2 1,0 3,3 1,-4 1,1 0,-3 1,0-5,-2-1,-3 0,1 1,2 2,1 0,-4 1,2 1,-1 1,-3-1,-2 1,-3 0,3-5,1-2,-2 1,-1 1,-1 2,3-4,0-1,0 1,-1 2,-2 1,3-3,1 0,0 1,-3 1,-1 1,-1 2,-1 1,-1 0,0 1,4-1,1 1,1-9,-2-12,-5-8,-3-7,-1-7,-3-9,-6-6,-5-2,2 1,3 1,4 1,-1 1,1 1,-1 6,-9 6,-5 10,-3 7,4 11,1 9,4 10,6 3,5 2,3 3,4-1,5-6,8-9,5-8,5-12,3-10,1-9,2-6,-1-4,-3-2,-3 4,-4 2,-5-1,-10 4,-13 5,-5 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2T03:28:44.572"/>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768 17411,'5'0,"-4"-5,-6-5,-6-2,-7-2,-4-4,-3-4,-2 3,0-1,-1 4,5 0,2 2,4-1,5-2,0 2,-2-1,1-3,-2 2,2 0,-1-2,1-2,-1 2,1 0,-1 4,1-1,-1-2,2-2,-2 2,2-1,2-1,4-1,-2 2,-5 0,1-2,2 0,-2 2,1 0,3-1,2-2,-2 3,1 0,1 0,1-3,3-1,-4 2,-1 2,1-2,2-1,1-2,-4-1,0 0,-3 3,0 2,1-1,3-1,2-2,-3 4,0 0,1 0,2-2,1-1,-3-2,-1-1,1 0,-3-1,0 1,2-1,2 0,-3 1,0-1,1 1,2-1,-2 5,-1 2,2-1,2-1,1-1,1-2,1 0,1-1,0 0,1-1,-1 0,0 1,0-1,1 0,-1 1,0-1,0 1,0-1,0 1,0-1,0 1,0-1,0 1,4-5,2-1,4 0,5 0,-1 3,-1 0,0 2,-1 0,1-4,4 3,-2 2,1-3,-1-2,0 5,-2 1,-3 2,1-1,-1 0,2-1,-1 0,-2-1,1 0,4-5,0-1,-3-1,1 2,-1 1,2 2,-2 0,-2 1,-3 1,-2 0,-2-1,3 1,1 0,-1 0,4-1,0 1,-2-1,-1 1,-3-1,4 1,-1 0,0-1,-2 1,-1-1,-1 1,-2-1,0 1,0-1,0 1,0-1,0 1,-1-1,1 1,0-1,0 1,0 0,0-1,0 1,0-1,0 1,0-1,0 1,5-5,1-2,0-3,-2-1,4 6,0 4,-1 2,-1 0,-3 1,-1-1,-1 0,-1-1,0 1,-1-2,1 1,0-1,-1-4,1-1,0-5,0 0,0 1,0 3,0 2,0 2,0 2,0 0,0 1,0 0,0 0,0 0,0 0,0 0,0-1,0 1,0-1,0 1,0 0,0-1,0 1,0-1,0 1,0-1,0 1,0-1,0 1,0-1,0 1,0-1,0 1,0 0,0-1,0 1,0-1,0 1,0-1,0-4,0-2,0 1,0 1,0 2,0 0,0 2,0 0,5 1,0-1,1 1,-2 0,-1-1,-1 1,-1 0,0-1,-1 1,0 0,-1-1,6 1,1-1,-1 1,0-1,-2 1,-1-1,-1 1,0-1,-1 1,0 0,-1-1,1 1,0-1,0 1,0-5,0-6,0-2,0 3,0-3,0 1,0 3,0 2,0 3,0 2,0 1,0 0,0 1,0 0,0 0,0 0,0 0,0 0,0 0,0-1,0-4,0-1,0 0,0 0,0 3,0 0,0 2,4 0,2 0,0 1,-1 0,-2 0,-1-1,-1 1,4 0,1-5,4-2,0 1,3 1,-1 1,3 2,-2 0,1-3,-1-1,2 4,-3 3,2 1,-1 1,-4-1,2-1,4 0,-2-1,-2-5,1-1,3 4,0 3,-4 0,-3 1,1 4,0-3,-3-3,3 0,5-2,-1 1,-2-1,-3 1,-3 0,-3 0,4 5,0 1,-1 10,-1 10,-6 6,-2 6,-6 1,0 8,-4 5,1 8,-1 6,-4-3,2-3,3-3,4 3,-1 4,1 1,-2-6,1-5,2-1,2-1,3-1,-4 1,0 0,2 0,0 1,2 0,2 1,0-1,1 1,-5 0,0-1,-1 1,2-1,0 0,2 1,1-1,1 1,-4-5,-2-2,1 1,1 1,-4 1,0 2,1 0,2 6,2 1,-3-4,-1-3,1-1,1 0,2 1,1 0,-3 5,-5-3,-2-10,2-13,3-11,2-9,2-7,1-3,2-2,0-5,1-2,-1 1,0 1,1 3,-1 1,0-4,0-4,0-6,0 1,0 2,0 0,0 1,0 4,0 2,0 3,0 2,0 1,0 1,5 5,1 1,0 0,-2-2,0-1,2 4,1-1,-1 0,3-2,5 3,-1-4,3-3,-2-1,1-1,3 4,-1 3,0-6,2-1,2-1,-2 0,0 4,-3 3,-1-4,3-2,-2-2,1 1,-3 1,1 4,-2 3,-4 0,-2-1,1-1,4-2,0 0,-2-1,2 0,-2-1,3-4,-1-2,1 1,4-4,-1-4,1 0,-3 2,1 3,-1 3,0 7,-1 4,-3 0,-4-1,2 4,0-4,-2-3,2 2,5-3,0-2,-2-1,1-4,-1-1,-2-4,1 0,0 2,-2 3,1 2,0 2,-2 2,-2 0,-2 1,-1 0,-1 0,-2-4,10-7,3-5,-1-5,-2-4,2-2,-1 4,2 1,0 5,-3 4,-3 5,-2-2,-2 2,-1 2,-2 2,1 1,4 1,2 1,-1 1,0 0,2 4,1 2,-2 0,-1-2,-2-1,-1-6,-1-2,-1-1,0-3,0-1,-1 1,1-2,0 1,0 2,0 2,0 2,0 1,0 2,0-4,0-10,0-7,0-5,0-1,4 3,2-3,0-2,-1 1,-2 0,4 4,-1 8,0 5,-1 6,-2 3,8-2,6 4,10 6,4 3,2 0,0 2,-2 5,-1-1,-2-2,-4-5,-3-6,-5-5,-5-1,-5 0,-2-3,-3-2,3-2,1 0,0-2,-1 1,-1-2,-2 1,0 4,-1 3,0 3,0 1,-5 2,-1 1,0 0,1 0,2 0,1-4,-4-2,0-5,0 0,2 2,1-3,2 1,0 3,0-3,-3 1,-2 2,1 2,-5 3,1 1,1 1,3 0,1 1,2 0,1 0,1 0,-4 0,-2-1,1 1,1-1,1 1,1-5,-3-2,-2-3,2-1,0 1,2 3,1 2,1-2,-4-1,-1 2,1 1,0-3,2 0,1 2,1 0,1 3,0 1,0 0,0 2,1 0,-1 0,0-1,0 1,-4 18,-2 19,1 12,-4 17,-1 4,3 10,1 8,2 3,2-1,1 3,1-2,0-6,0-6,1-6,-1-7,0-6,1-4,-1-3,0-1,0-1,0 0,0 1,0-1,0 1,4-4,7-11,5-7,5-4,3-7,2-1,1-5,1-4,-1-4,1-3,-6-2,-6-1,-5-5,-6-1,-2-4,-3-1,-1-2,0-4,0 2,0 2,0-4,1 0,0-1,-1 2,1 0,0 2,1 5,-1 2,0-1,0-3,0-1,0 3,0-2,0 1,0-2,0 1,0 2,0 3,0-2,0 1,0 1,0 2,0 2,0 1,0 1,0 1,0-1,0 1,0-5,0-1,0 1,0 0,0 1,0-3,0 0,0 0,0-3,0-4,0 1,0-3,0-4,0-1,0-8,0-3,0 0,0 4,0 8,0 2,0 0,0-2,0 3,4-1,2-1,0 2,-1 3,-2 1,-1-3,-1-3,0 2,-1 3,0 0,-1 2,1 3,0 3,4 2,2 2,0 1,-1 1,-2 0,-1 0,-1 0,0 1,-1-2,4 6,1 0,1 0,-2 0,-1-3,-1 0,-1-2,-1 0,0 0,0-1,0 1,4-1,2 0,0 1,-2-1,0 1,-2-1,-1 1,4-1,1 1,0-1,-2 1,-1-1,3 1,1 0,-1-1,-2 1,-1-1,-1 1,-1-1,-1 1,4-1,2 1,0-1,-2-4,4-1,0 0,-1 1,2 1,0 1,3 6,0 2,1 5,0 1,1-3,3-1,-1-3,1-2,2-1,2-1,3 3,1 7,-4 1,0 3,0 4,1-2,2 1,5 3,2 1,1 2,-1 2,-1 0,-1 1,3 1,6-1,5 1,0-1,-4 0,2 0,-3 0,-2 0,-3 0,-4 0,4 0,4 0,1 0,-2 0,3 0,2 0,0 0,-3 0,-3 0,-4-4,-2-2,-1 0,-2 1,0 2,0 1,0-4,0 0,0 0,0 2,1-3,-1-1,1 1,-1 2,1 2,-1 1,0 1,1 1,-1 0,1 1,-1-1,1 0,-1 1,1-1,-1 0,1 0,-1 0,0 0,1 4,-1 2,1 0,-1-1,1-2,-1-1,1-1,-1 0,1-1,-1 0,0-1,1 6,-1 0,1 0,4 4,1 1,0 2,-1 0,-1-3,-1 2,-2-1,0-2,0-2,-6 1,-1 1,1-2,1-1,1-2,-3 3,3 5,4 1,5 2,2 0,4-3,0 1,-2-2,-2-2,-3 2,-2-1,-1-2,-1-2,-1 3,0 0,0-2,-1-1,2 2,-1 1,0 2,1 1,-1-2,1-3,-1 3,1-1,-1-1,1-2,-1 2,1 0,-1 4,0 0,1-3,-1 3,1 4,-1-2,-4 3,-1 2,0-1,-4 0,0-2,2 1,2 2,1-3,-2 2,4-3,-2 2,0-3,-4 1,-1 3,2 3,2 2,-3 3,0-4,-2 0,0-4,-3-1,1 2,-2 2,2-2,-2 0,2 2,-2 1,2 3,7 1,0 1,-3 0,0 1,1 4,2 7,-3 0,-4-1,0-7,-3-5,2-1,-1 0,-4-1,-2 2,-2 0,2 0,0 1,0 0,-2 1,-2-1,0 1,-2 0,5-5,1-2,0 1,-2 1,-1 1,-1 2,-1 0,-1 1,0 1,0-1,4-4,2-1,0 0,-2 1,4-4,0 1,-2 1,-1 1,-2 2,-1 2,-1 5,-1 3,0-1,0-1,-1-1,1-1,0-1,0-1,0-1,0 1,0-1,0 0,0 0,0 1,4-1,2 0,0 1,-1-1,-2 1,4-5,0 3,-2 1,4 2,1 4,2 2,-1-1,-1-1,-4-2,3-6,-1-2,-2-1,3 1,0 1,3 1,-1 1,3 1,-2 0,2 1,3-1,4 1,-3-1,-4 1,-4 0,0-5,-1-2,2 1,4 1,4 6,3 2,2-4,-2-1,-1-1,-9-4,-10-6,-11-1,-3-2,0 6,7 4,8 3,9-2,6 0,1 0,1-4,2 0,-8-3,-10-4,-10-4,-9-3,-11-3,-10-1,-3 0,0-1,2 0,4 1,2-1,2 1,2 0,0 0,1 0,5-5,10-1,11 0,11 1,8-2,5-1,2 1,3 3,0-4,-1 0,0 1,-5-2,-2 0,5-3,2 0,1 3,0 3,-5 7,-7 7,-5 7,-6 6,-3 3,-3 3,-5-4,-7-10,-6-11,1-12,-2-7,-2-7,-2 2,-1 4,3 10,5 11,5 9,9 3,10-2,4-7,7-13,2-11,2-15,-4-7,-4-1,-6 11,-3 15,-4 15,-6 3,-7 0,-6 1,-9-1,-1 3,1 1,4 4,6-5,6-7,4-9,-1-7,1-4,-4 0,1 0,1-1,-2-1,0-2,-2-1,-4 5,1 0,3 0,-1 4,2-1,2-1,-1 3,0-1,3-2,2-2,-3-6,1-4,-4 0,1 0,1 1,3 1,2 1,2 0,1 2,-4-1,0 1,-1 0,2 0,1-1,-3 6,-1 0,1 0,2 0,-3-3,-1 0,1-2,2 0,2 0,1-1,1 0,1 1,-4-1,-1 1,-1-1,2 1,-3 4,-1 1,-4 0,1-5,2-3,-2-1,1 0,2 1,3 0,2 1,1 1,-3-4,-1-1,0-1,2 2,1 2,-3-4,-1 0,1 0,1 2,2 2,1 0,2 2,-5 0,-1 1,1 0,1-1,1 1,1 0,1 0,1 0,-4 4,-2 1,0 0,2 0,0-3,2 0,-3-2,-2 0,-3 0,0-1,1 1,-2-1,1 0,-2 5,0 2,-2-1,-3-1,-3-6,-2 2,2 1,-1 4,5 2,4 0,0 2,2 0,-2 4,-4-7,-3 2,2-2,-1 4,-2 3,2 0,0 3,-1-3,-3-2,-1 0,-2-1,0 2,3-1,1 1,0 4,-1 3,-2-1,-1-4,-5 0,-6-3,-2-2,1 0,2 5,-1 3,0-1,2 1,3-2,1 1,2 1,-8-1,-3 0,2-2,-3 1,2 2,-3 2,7-1,3 0,4 2,1 1,1-2,0-1,0 2,0 1,-1 2,0 2,-1-5,-4-4,-1-2,-5 2,0 3,-3 2,1 2,3-3,-2 0,1 0,-2-3,0 0,0 2,0 1,3 3,3 1,3 1,2 1,0-4,2-2,-4 1,-2 1,0-3,2-1,0 1,2 2,0 2,2 1,-1 1,1 1,0 0,-1-4,1-2,0 1,-1 1,1 1,0 1,-1 1,-4-4,-1-1,-1 0,2 2,2 1,0 1,6-4,2 0,0 0,-1 2,0 0,-2 3,-2 0,1 0,-2 2,1-1,-1-4,-4-2,-7-4,0 0,1 1,3 2,2 3,3-3,1 0,1 1,1 1,-1 2,1 2,0 0,0 1,0 0,0 0,0 1,-1-1,1 0,8 0,17 0,17 0,11 0,5 0,2 0,3 0,6 0,8 0,4 0,7 0,2 0,-2 0,-1 5,2 1,-6 4,-3 1,-6-2,-2-2,-1-3,2 3,2 0,1 4,1-1,2-2,-5-1,-5-3,-11 2,-5 1,1 4,0-1,5 3,5 3,6 4,4 3,3 2,1-3,-3-1,-1 0,1 2,0-4,-3 0,3 1,4 2,14 5,1 4,-3-4,-7-7,-5-2,-7-4,-7 0,-5-2,-9 1,-4-2,9 3,2 2,1-1,0-3,-2 1,-1 3,-2-2,-1 2,4-2,1 1,0 2,-1-1,-1 1,-2 2,-1 2,0 2,0 2,-1 1,0 0,0-3,-4 2,-2-2,-4-1,0 0,2 1,2 2,-3 0,1 0,2 2,-3-1,1 1,-4-1,2 1,-3 0,1-1,-2 1,-3-1,2-4,-1-1,-3-1,3 2,-2 1,4 2,4 4,-1 3,1 1,3 3,-2 0,1-6,-3-4,-4-1,1-1,-2 0,1-4,0-1,-2 1,2 1,-2 2,-1 2,-3 0,3-3,4 3,0 2,-2 1,-2 0,1 4,-1 1,4 1,-2-3,-1-1,2-6,-1-2,2-1,4 1,3 1,4 1,-3 1,0-4,-4-1,1 6,1-3,-2 0,1-4,-3 0,1 0,2 2,-1 2,0 1,-1 1,0 2,2-5,-1 3,1-2,-3-2,1 6,3 3,-3-1,2-3,-2-3,-5-1,2 1,-2 1,2 1,-1 0,-3 1,3 5,3 1,-1 0,-2 0,2-7,2 2,-1 1,2 0,-2 0,-4-1,2-4,3-2,-2 0,-2 1,1-3,-1-1,-3 2,2-4,0 2,-3 0,-2-1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2T03:28:49.316"/>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479 6879,'-4'0,"-7"0,-5 0,-1-4,-10-16,-5-8,-2-5,5 0,3 5,6-2,1 0,1 1,-3 0,4 1,3 0,5 2,4-1,-2 1,0-1,2 1,1-1,2 1,0 0,2 0,0-1,0 1,0-1,1 1,-1-1,0 1,0-1,0 1,0-1,0 1,0-1,0 1,0 0,0-1,-4 1,-2-1,1 1,0-1,2 1,1-1,1 1,1 0,-5 4,-1 1,0 0,2 0,1-3,-4 0,0-2,1 0,1 0,2-1,1 0,2 1,-1-1,1 0,-4 6,-1 0,0 0,0 0,2-3,-3 0,-1-2,1 0,1 0,2-1,1 0,1 1,1-1,0 1,0-1,0 1,1-1,-1 1,0-1,0 1,0-1,0 1,0-1,0-4,0-1,5 0,1 1,0-3,-2-1,4 6,0 4,-1 1,-3 0,0 0,2-1,1-4,3-3,1 0,2-3,4 3,-1 4,1-3,2 4,-2 2,-4 0,1 1,-3 0,2 3,-2-3,3-2,2 3,-1 1,-3 0,-3-5,0 1,-1 2,-1-1,2 0,4-4,0-3,3 1,-3 0,2 1,-1-3,0-1,-1 2,-3 0,1-2,-1 0,-3 1,-2 2,-2 1,3 7,1 1,-2 1,-1 0,4-2,0-1,-2-2,-1 1,-2-6,4 3,-1 1,4-3,1-1,-3 0,-1 1,-3 1,-2 0,3 2,1 0,0-4,-2-1,3 5,1 2,-2 1,-1 0,-2 0,-1-1,-1 0,-1-1,0 0,0-1,4 1,2-1,-1 1,0-5,-2-6,-1-1,-1 1,0-2,-1-3,0 1,-1 2,1 4,0 4,0 2,0 1,0 2,0-5,0-5,0-1,0 0,0-1,0 0,0 3,0-2,0 1,0 2,0 2,0 2,0-2,0-6,0 0,0 2,0-2,0 0,0-1,0 1,0 2,0 3,0 3,0 1,0 2,0 1,0 0,0 0,0 0,0 0,0 0,0-1,0 1,0 0,0-1,0 1,0-5,0-2,0 1,0 1,0-3,0-1,0 2,0-3,0 0,0 2,0 2,0 2,0 2,0 1,0-4,0-1,0 0,0-3,0 0,0 1,0 2,0-8,0-5,0 1,0-2,0 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2T03:34:46.776"/>
    </inkml:context>
    <inkml:brush xml:id="br0">
      <inkml:brushProperty name="width" value="0.2" units="cm"/>
      <inkml:brushProperty name="height" value="0.2" units="cm"/>
      <inkml:brushProperty name="color" value="#009D95"/>
    </inkml:brush>
  </inkml:definitions>
  <inkml:trace contextRef="#ctx0" brushRef="#br0">4067 1 24575,'1'4'0,"0"1"0,0-1 0,0 0 0,0 0 0,1 1 0,0-1 0,0 0 0,0 0 0,0 0 0,1-1 0,-1 1 0,1-1 0,0 1 0,0-1 0,0 0 0,1 0 0,-1 0 0,8 4 0,-7-4 0,1 1 0,0 0 0,-1 0 0,0 0 0,0 0 0,0 1 0,-1-1 0,1 1 0,-1 0 0,0 0 0,0 1 0,3 9 0,-2 8 0,0 0 0,-1 0 0,-2 0 0,-1 1 0,0-1 0,-2 1 0,0-1 0,-10 37 0,-5 10 0,-3-1 0,-3 0 0,-3-2 0,-43 81 0,61-136 0,0 0 0,0-1 0,-1 0 0,0 0 0,-1-1 0,0-1 0,-1 1 0,0-2 0,0 1 0,-23 11 0,24-13 0,-1 0 0,0-1 0,0-1 0,-1 0 0,0 0 0,0-1 0,0 0 0,0-1 0,-20 2 0,-102 14 0,108-14 0,0 1 0,0 1 0,1 1 0,0 1 0,-35 19 0,28-14 0,20-9 0,0 1 0,0 0 0,1 1 0,0 1 0,0-1 0,1 2 0,0-1 0,0 2 0,1-1 0,0 1 0,1 0 0,0 1 0,1 0 0,0 1 0,0-1 0,1 1 0,-5 15 0,-17 74 0,20-66 0,-18 48 0,17-61 0,1 2 0,1-1 0,1 1 0,-4 34 0,2 14 0,-4 0 0,-23 82 0,13-64 0,13-53 0,6-18 0,0 0 0,-2-1 0,-1 0 0,0 0 0,-1 0 0,0-1 0,-2 0 0,-18 27 0,-12 6 0,-66 63 0,94-100 0,0 0 0,1 0 0,-12 23 0,14-23 0,0 0 0,-1 0 0,0-1 0,-16 16 0,16-21 0,0 0 0,-1-1 0,0 0 0,0 0 0,-17 5 0,15-6 0,0 1 0,1-1 0,-1 2 0,-12 9 0,13-9 0,0-1 0,-1 0 0,0 0 0,0-2 0,0 1 0,-1-1 0,-25 4 0,-24 8 0,8 1 0,-34 13 0,71-22 0,0-1 0,0-1 0,-1-1 0,0 0 0,0-1 0,0-1 0,0 0 0,-1-2 0,1 0 0,-1-1 0,1-1 0,-27-5 0,-97-5 0,118 11 0,0 1 0,0 1 0,0 1 0,0 1 0,1 1 0,0 1 0,0 1 0,-38 17 0,44-19 0,1-1 0,-1 0 0,0-2 0,0 1 0,-1-2 0,-30-1 0,-29 3 0,14 1 0,-98-6 0,-39 2 0,174 4 0,-1 1 0,-48 16 0,-24 6 0,-18-16 0,82-9 0,1 1 0,-55 13 0,8-2 0,61-11 0,1 0 0,-1 1 0,0 1 0,-19 8 0,-95 29 0,116-36-341,0 1 0,1 1-1,-24 13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2T03:35:39.843"/>
    </inkml:context>
    <inkml:brush xml:id="br0">
      <inkml:brushProperty name="width" value="0.2" units="cm"/>
      <inkml:brushProperty name="height" value="0.2" units="cm"/>
      <inkml:brushProperty name="color" value="#009D95"/>
    </inkml:brush>
  </inkml:definitions>
  <inkml:trace contextRef="#ctx0" brushRef="#br0">117 10331 24575,'-1'-21'0,"0"0"0,0 2 0,-3-2 0,1 1 0,-1 0 0,-2 1 0,-11-33 0,3 13 0,2-2 0,1-1 0,2 1 0,2-1 0,2-1 0,0 0 0,3-43 0,-13-66 0,29-112 0,-13 244 0,1 2 0,2-1 0,-1-1 0,1 2 0,2-1 0,0 2 0,1-2 0,1 2 0,-1-1 0,21-29 0,-16 30 0,-2 0 0,0-2 0,-1 1 0,0-1 0,-1 0 0,-2-1 0,1 0 0,5-38 0,9-36 0,-15 69 0,0 2 0,-1-1 0,-2-1 0,2-35 0,-3 31 0,0 0 0,1 0 0,12-38 0,-8 31 0,7-56 0,-9 46 0,11-46 0,-8 57 0,-3 0 0,0-1 0,-1-41 0,-2 13 0,10-73 0,2-58 0,-14 180 0,0-61 0,11-111 0,-7 156 0,-3-58 0,-2 64 0,1 1 0,1 1 0,6-47 0,-4 62 0,-1 0 0,0 0 0,1 1 0,1-2 0,-1 1 0,1 1 0,1 0 0,-1 0 0,0 0 0,2 0 0,-1 2 0,1-2 0,-1 1 0,2 1 0,5-5 0,18-12 0,-9 7 0,0-2 0,-1 0 0,21-24 0,-35 37 0,-2-2 0,0 0 0,1-1 0,-2 1 0,0 0 0,2-1 0,-3 0 0,1 1 0,-1-1 0,1 0 0,-1 0 0,0-2 0,-1 3 0,0-1 0,-1-2 0,1-7 0,-4-54 0,0 30 0,2-1 0,1 0 0,11-75 0,-1 65 0,4 0 0,1 2 0,2 1 0,3-1 0,29-52 0,150-209 0,-148 235 0,-34 47 0,-1-2 0,0 0 0,-2-1 0,-1-1 0,-2 0 0,0-1 0,-2 1 0,8-69 0,-7-6 0,-4-166 0,-6 181 0,0 78 0,1 0 0,1-1 0,-1 1 0,2 1 0,0-1 0,1 0 0,0 2 0,10-22 0,5-2 0,37-54 0,-19 31 0,-22 34 0,-2-3 0,-1 0 0,12-39 0,-17 44 0,1 1 0,0 0 0,1 1 0,1 2 0,1-2 0,1 1 0,22-28 0,36-29 0,-11 13 0,94-135 0,-150 194 0,-1 2 0,1-1 0,-1 0 0,-1-1 0,1 2 0,-1-2 0,0 0 0,0 1 0,0-1 0,0 0 0,-1 2 0,2-2 0,-2 1 0,0-1 0,0 0 0,-2 1 0,2-1 0,-1 0 0,0 1 0,0-1 0,0 0 0,0 2 0,-3-7 0,-5-7 0,-1 1 0,0 1 0,0 0 0,-20-21 0,-12-18 0,30 30 0,0 0 0,1-2 0,2 2 0,1-3 0,0 1 0,1 0 0,2-1 0,-3-40 0,1 11 0,1 0 0,4 0 0,1 1 0,11-92 0,20-200 0,-26 310 0,10-117 0,0 86 0,-11 55 0,1 0 0,-1 0 0,-1 1 0,0-22 0,1 3 0,0-2 0,13-54 0,-7 50 0,3-25 0,0 9 0,7-76 0,-5-22 0,7 15 0,-5 43 0,-7 28 0,8-57 0,5-185 0,-24 113 0,5-212 0,26 98 0,-15 260 122,-3 17-1609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8:51:28.549"/>
    </inkml:context>
    <inkml:brush xml:id="br0">
      <inkml:brushProperty name="width" value="0.2" units="cm"/>
      <inkml:brushProperty name="height" value="0.2" units="cm"/>
      <inkml:brushProperty name="color" value="#009D95"/>
    </inkml:brush>
  </inkml:definitions>
  <inkml:trace contextRef="#ctx0" brushRef="#br0">29 2805 24575,'-1'-5'0,"1"-1"0,0 1 0,-1-1 0,0 1 0,0-1 0,0 1 0,-3-9 0,0 3 0,1 0 0,0 0 0,1-1 0,1 1 0,-1-1 0,1 1 0,1-13 0,-4-17 0,7-30 0,-2 65 0,-1 1 0,1 0 0,0 0 0,0 0 0,0 0 0,1 0 0,0 0 0,-1 0 0,1 0 0,5-8 0,-4 9 0,-1-1 0,1 0 0,-1 0 0,0 0 0,0 0 0,0-1 0,-1 1 0,2-11 0,2-9 0,-3 18 0,-1 1 0,1-1 0,-1 1 0,0-11 0,-1 9 0,1 0 0,-1 1 0,4-12 0,-2 9 0,1-14 0,-2 11 0,3-12 0,-2 16 0,0-1 0,-1 0 0,0-11 0,-1 4 0,3-20 0,1-16 0,-4 49 0,0-17 0,2-29 0,-1 41 0,0-15 0,-2 17 0,1 0 0,1 1 0,0-13 0,0 17 0,-1 0 0,1 0 0,0 0 0,0 0 0,-1-1 0,1 1 0,1 1 0,-1-1 0,0 0 0,0 0 0,0 0 0,1 0 0,-1 1 0,1 0 0,1-2 0,4-3 0,-2 2 0,0-1 0,0 0 0,5-6 0,-8 10 0,-1 0 0,0-1 0,0 0 0,0 1 0,-1-1 0,2 0 0,-2 0 0,1 0 0,-1 0 0,1 0 0,0 1 0,-1-2 0,0 2 0,1-1 0,-1-1 0,0-1 0,-1-15 0,0 8 0,1 0 0,0 0 0,3-21 0,-1 19 0,2-1 0,-1 0 0,2 1 0,-1 0 0,8-15 0,37-56 0,-36 64 0,-9 12 0,0 0 0,0 0 0,-1 0 0,0-1 0,0 0 0,0 0 0,-1 1 0,2-20 0,-1-1 0,-2-45 0,-1 49 0,0 21 0,0 0 0,1 0 0,-1 1 0,1-1 0,0 0 0,-1 1 0,1-1 0,3-5 0,1-1 0,8-14 0,-4 8 0,-5 9 0,-1-1 0,0 1 0,3-12 0,-4 13 0,0 0 0,0 0 0,0 1 0,0-1 0,1 1 0,0-1 0,5-7 0,9-8 0,-2 4 0,22-37 0,-36 53 0,0 0 0,-1 0 0,1 0 0,-1-1 0,1 1 0,-1 0 0,0 0 0,0 0 0,1-1 0,-1 1 0,0 0 0,0 0 0,0 0 0,0-1 0,0 1 0,0 0 0,0 0 0,0-1 0,-1 1 0,1 0 0,0 0 0,0 0 0,-1-2 0,-2-2 0,1 1 0,0 0 0,-1 0 0,-4-6 0,-4-5 0,9 9 0,-1-1 0,0 0 0,1 1 0,0-2 0,0 1 0,0 0 0,1 0 0,-1-11 0,0 2 0,1 1 0,0 0 0,1 0 0,2-25 0,6-54 0,-7 84 0,2-32 0,1 24 0,-4 14 0,1 1 0,0-1 0,0 1 0,-1-6 0,1 0 0,-1 0 0,4-14 0,-1 13 0,0-7 0,-1 2 0,3-20 0,-2-6 0,3 4 0,-2 12 0,-2 7 0,2-15 0,1-50 0,-5 30 0,1-57 0,6 26 0,-4 72 122,0 3-1609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23:29:11.639"/>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9T22:56:56.356"/>
    </inkml:context>
    <inkml:brush xml:id="br0">
      <inkml:brushProperty name="width" value="0.3" units="cm"/>
      <inkml:brushProperty name="height" value="0.6" units="cm"/>
      <inkml:brushProperty name="color" value="#2C6754"/>
      <inkml:brushProperty name="tip" value="rectangle"/>
      <inkml:brushProperty name="rasterOp" value="maskPen"/>
      <inkml:brushProperty name="ignorePressure" value="1"/>
    </inkml:brush>
  </inkml:definitions>
  <inkml:trace contextRef="#ctx0" brushRef="#br0">7902 2838,'-1'-37,"0"17,0 0,2-1,0 1,1 1,1-2,1 1,1 1,13-36,61-154,-46 140,70-132,-74 145,-1-2,-2 0,24-88,23-57,-59 171,-2-3,0 1,-3-1,-1 0,-1-1,-2 0,0-38,-3 47,0 1,3-1,11-43,-8 41,-2 0,5-48,-9 59,1-1,1 2,-1-1,12-25,6-30,-16 48,3-14,15-47,56-176,-37 132,-36 184,-5-49,-1 0,2 0,-1-2,1 2,-1 0,1-1,1 0,-1 1,1-2,-1 1,1 0,-1 0,8 6,8 0,2-1,0 0,34 9,13 6,-52-19,0 0,0-1,1 0,0-2,28 2,86-6,-52 0,65 4,137-5,-223-4,59-17,-29 5,-74 14,0 2,0-3,0 0,-2 0,2-1,15-12,4-1,-1 1,0 0,0 3,2 1,1 2,65-18,-97 30,37-8,1 2,-1 3,45-2,-46 5,55-11,-54 6,47 0,415 7,-494-1,0 0,-1-1,0 0,1 0,-1-1,1 1,-2-1,1-1,0 1,0-1,0 0,9-6,-2-2,-1-1,1 1,13-19,-17 18,0 2,2-1,-1 1,1 1,21-14,-31 22,0 0,0 0,1 0,-1 0,0 1,0-1,1 0,-1 1,-1-1,2 1,-1-1,0 1,1 0,-1 0,1-1,-1 1,1 0,-1 0,0 1,1-1,-1 0,1 0,-1 1,0-1,1 0,-1 1,0 0,1-1,-1 1,-1 0,1-1,1 1,-1 0,0 0,0 0,0 0,0 0,0 0,0 0,-1 0,1 0,0 0,-1 1,1-1,-1 0,1 1,-1-1,1 0,-1 1,0-1,0 1,0 2,2 11,-1 1,0 0,-4 29,2-23,0-6,1 2,0-2,2 0,3 20,-3-29,0 1,1-2,-1 1,1 0,1 0,-1-2,2 2,-1-1,1 0,-1 0,11 8,66 67,-45-43,1-2,3-1,58 40,-45-42,-11-4,59 28,6-4,-47-21,123 45,-152-66,-1 2,0 0,-1 3,-1 0,0 1,26 23,-5 2,-1 1,45 54,-10 13,-59-75,73 108,83 112,27-11,-186-222,1-2,1-1,1 1,35 20,-2-1,-38-23,-1 1,1 1,-3 0,21 30,10 11,-31-43,-2 0,-1 2,0 0,-1 1,-2 0,1 1,-1-1,-3 3,1-2,7 35,4 33,-9-42,-1 0,-1 2,0 61,-10-89,0-1,-2 2,0-2,-1 1,-1 0,0-2,-1 1,-2 0,0-2,0 0,-2 1,-18 21,-71 116,32-45,-57 50,49-68,60-76,0 0,-1-1,-1 0,-1-2,1 1,-22 9,-46 34,63-40,0 1,0-3,-2 0,0-2,-44 17,45-21,0-1,-1-2,0-1,-34 4,18-3,-45 12,55-10,-1-2,0-1,-34 2,31-5,-44 9,45-6,-52 3,-306-9,385 1,-1-1,1 0,0 0,0-1,0 0,-1 0,2 0,-1 0,0-2,0 1,1-1,0 0,0 0,0-1,0 1,-9-11,-3-5,2-1,1-1,-17-30,28 45,3 6,1 0,-1 0,0-1,1 1,-1-1,0 1,0 0,0 0,0-1,0 1,0 0,-1 0,1 0,0 0,0 0,-1 1,1-1,1 0,-2 1,1-1,-1 1,1-1,-1 1,1-1,-1 1,1 0,-1 0,0 0,1 0,-1 0,1 0,-1 0,1 1,-1-1,1 1,-1-1,2 1,-2-1,1 1,-1 0,1 0,0-1,0 1,-1 0,1 0,0 0,-2 3,-7 6,1 1,0 1,0 0,-8 17,-3 2,-13 13,-3-2,-1-2,-45 38,75-72,-1-2,0 1,0-1,0 0,-1 0,0 0,1-1,-2-1,1-1,1 1,-18 1,-12-2,-62-5,26 1,35 1,0-2,-1-2,-43-11,40 7,-49-4,65 12,0-2,0-1,-26-9,49 12,-27-9,-1 1,0 0,1 4,-63-8,-57-1,44 3,67 8,-1-1,0-1,-47-16,70 17,1-2,0-1,0 0,1 0,0-2,1-1,-1 1,2-2,-22-21,-15-27,3-2,-45-74,19 24,-135-230,197 317,2-1,-13-46,14 42,-21-48,4 6,24 61,-2-1,1 2,-2-1,2 1,-2-1,-1 0,0 2,-1-1,-8-11,-42-29,43 38,1 1,0-1,-16-19,26 26,-1-1,1 1,-1-1,1-1,0 1,1 0,0 0,0-1,0 1,1-1,0 1,0-13,3-171,-1-43,-4 206,0-1,-2 1,-1 0,-15-43,14 53,0 0,0 0,-2 1,-1 0,1 0,-2 2,-1-1,-12-13,15 20,0 2,-1-1,0 0,0 1,-1 1,1 0,-1 1,-1 0,-21-6,-13 2,-54-4,51 6,1 2,-56-9,92 11,1-1,0 0,0-1,0 1,0-2,-15-9,22 12,2-1,-2 0,1 1,0-1,0-1,0 1,1 0,-1-1,1 0,0 0,0 1,1-1,-1 0,1 0,-1 0,1 0,0-1,1 2,-1-1,1-1,0 1,0-1,0 1,0 0,1 0,0 0,0 0,0-1,3-4,-1-3,2-1,0 1,2 0,-1 1,0-1,2 1,0 0,11-11,35-30,2 3,66-44,16-12,71-88,-131 120,-78 72,1 0,-1 0,1 0,0 0,0 0,0 0,0 1,-1-1,0 0,1 1,0-1,0 0,0 1,0-1,1 1,-1 0,0-1,0 1,0 0,0 0,0 0,0 0,1 0,-1 0,0 0,2 0,-2 1,0 1,1-1,-1 1,0-1,0 1,-1-1,0 1,1-1,0 1,-1 0,1-1,-1 0,1 1,-1 2,0-3,1 0,-1 0,0 0,0-1,1 1,-1 0,1-1,-1 1,1 0,-1-1,1 1,-1 0,1-1,0 1,-1-1,1 1,0-1,-1 1,1-1,0 0,-1 1,1-1,0 0,1 1,11 2,1 0,0-2,0 1,-1-1,2-1,-2 0,2-1,18-3,17-1,1199-163,-901 112,-274 44,816-144,-1112 209,-98 31,-461 112,391-111,-593 145,977-228,-34 9,40-11,1 0,-1 0,0 0,0 1,0-1,0 0,0 0,0 0,0 0,0 0,0 0,0 0,0 0,0 0,0 0,0 0,0 0,0 0,0 1,0-1,1 0,-1 0,0 0,0 0,0 0,0 0,0 0,0 0,0 0,0 0,-1 1,1-1,0 0,0 0,0 0,0 0,0 0,0 0,0 0,0 0,0 0,0 0,0 0,0 0,0 0,0 1,0-1,0 0,0 0,25-1,1949-64,-2251 66,-57 1,-527-4,663-6,186 7,1 0,0 0,0-1,1-1,-2 0,-18-9,29 12,1 0,-1-1,0 1,1 0,-1-1,1 1,-1-1,1 1,-1 0,1 0,-1-1,1 1,0-1,-1 0,1 1,0-1,-1 0,1 1,0-1,0 0,0 1,-1-1,1 0,0 0,0 1,0-2,1 0,-1 1,1 0,0-1,0 1,-1 0,1-1,0 1,0 0,0 0,0 0,0 0,1 0,-1 1,2-3,10-5,2 0,-2 0,2 3,-1-1,28-7,95-17,-107 25,1416-202,-1128 169,-228 26,-30 4,64-2,-119 11,-24 4,-897 124,137-21,638-83,117-16,24-8,0-1,0 0,0 1,0-1,0 0,0 1,0-1,0 0,0 0,0 1,0-1,0 0,1 1,-1-1,0 0,0 0,0 1,0-1,0 0,1 0,-1 1,0-1,0 0,0 0,1 0,-1 1,0-1,0 0,1 0,-1 0,0 0,1 1,-1-1,0 0,0 0,1 0,-1 0,0 0,1 0,-1 0,0 0,1 0,-1 0,0 0,0 0,1 0,-1 0,1-1,32 6,57 1,185-1,132-2,472 19,-5 43,-664-33,-198-30,0 1,0 1,-1 0,17 7,-27-11,-1 1,1-1,-1 0,1 0,-1 1,1-1,-1 0,1 0,-1 1,0-1,1 1,-1-1,1 0,-1 1,0-1,0 1,1-1,-1 1,0-1,0 1,0-1,1 1,-1-1,0 1,0-1,0 1,0-1,0 1,0-1,0 1,0-1,0 1,0-1,0 1,0 0,-1 0,-1 1,0 0,0 0,-1 0,1-1,1 0,-2 0,1 1,-1-1,0 0,1 0,-6 1,-58 16,-2-4,-137 11,-337 15,107-11,422-28,-601 55,22 28,516-65,76-19,0 0,0-1,-1 1,1 0,0 0,0 1,-1-1,1 0,0 0,0 0,0 0,-1 0,1 0,0 0,0 0,-1 0,1 0,0 1,0-1,0 0,0 0,-1 0,1 0,0 1,0-1,0 0,0 0,0 0,0 1,0-1,0 0,0 0,0 0,0 1,0-1,0 0,0 0,0 1,0-1,0 0,0 0,0 1,0-1,0 0,0 0,0 0,0 1,0-1,0 0,0 0,0 1,0-1,0 0,0 0,0 0,0 1,0-1,1 0,-1 0,0 0,0 1,40 6,406 16,-208-18,762 59,-939-54,-57-5,-14-2,-22 2,-45 2,-931 8,-160 11,1054-17,84-4,29-3,7 0,58 2,538 4,455 27,-984-25,-67-4,-19-1,-38 0,-89 2,83-6,-968 5,977-6,88 3,5-1,207 14,174 21,162 27,1834 259,-2280-304,183 35,-301-46,-24-7,0-1,0 0,0 1,-1-1,1 0,0 1,0-1,0 0,0 0,0 1,-1-1,1 0,0 0,0 1,0-1,-1 0,1 0,0 1,0-1,-1 0,1 0,0 0,-1 0,1 1,0-1,0 0,-1 0,1 0,0 0,-1 0,1 0,0 0,-1 0,1 0,0 0,-1 0,1 0,0 0,-1 0,1 0,0 0,-1-1,-56 7,0-3,-68-5,23 0,-578-5,-734-2,1176 11,-312 44,534-43,23-2,42 0,-31-1,591-2,308 1,-1122 1,-1421 0,1983 0,167-1,641 3,-1013 2,-98 2,-54-6,0 0,0 0,0 0,0 0,0 0,0 0,-1 0,1 0,0 0,0 0,0 0,0 1,0-1,0 0,0 0,0 0,-1 0,1 0,0 0,0 0,0 0,0 0,0 0,0 0,0 0,0 1,0-1,0 0,0 0,0 0,0 0,0 0,-1 0,1 0,0 1,0-1,0 0,0 0,0 0,0 0,0 0,0 0,1 0,-1 1,0-1,0 0,0 0,0 0,0 0,0 0,0 0,0 0,0 0,0 1,0-1,0 0,-30 6,-747 85,563-63,-449 66,8 33,619-119,-50 14,80-21,0 1,0 0,0 1,0 0,1 0,0 0,-1 0,1 1,-5 4,9-7,1-1,0 1,0-1,-1 0,1 1,0-1,-1 1,1-1,0 0,0 1,0-1,-1 1,1-1,0 1,0-1,0 1,0-1,0 1,0-1,0 1,0-1,0 1,0-1,0 1,0-1,1 0,-1 1,0-1,0 1,1 0,16 11,15 0,0-3,0-1,0-2,50 5,-39-5,324 35,45 7,-386-45,0 1,-1 1,2 1,-3 1,34 14,-57-20,1 0,-1-1,0 1,1 0,-1 0,1 0,-1-1,1 1,-1 0,0 0,0 1,1-1,-1 0,0 1,0-1,0 1,0-1,-1 1,1 0,1 2,-3-2,1 0,0 0,-1-1,1 0,-1 1,0 0,0 0,0 0,0-1,0 1,0-1,0 1,0-1,0 1,-1-1,1 1,-1-1,-2 2,-15 10,-1 0,0-2,-2 1,1-2,-1-2,-26 9,43-15,-612 181,245-80,335-88,37-15,0 0,0 0,0 0,1 0,-1 0,0 0,0 0,0 0,0 0,1 0,-1 0,0 0,0 0,0 0,1 0,-1 0,0 0,0 0,0 0,0 0,1 0,-1 0,0 0,0 0,0 0,0 1,0-1,0 0,1 0,-1 0,0 0,0 0,0 1,0-1,0 0,0 0,0 0,0 0,0 0,0 1,1-1,-1 0,0 0,0 0,0 1,0-1,0 0,0 0,0 0,0 0,-1 1,1-1,0 0,0 0,0 0,0 0,0 1,0-1,0 0,0 0,0 0,0 0,-1 0,1 1,0-1,71 1,-51-2,1824-18,-1220 16,-1109 25,353-9,-209 50,302-49,46-11,23-3,990-107,-964 96,-43 6,-19 0,-40 0,-618-4,434 10,-923 27,1099-25,28-2,0 0,1 2,-1 1,-43 12,69-16,0 0,0-1,-1 1,1 0,0 0,0 0,0 0,0 0,-1 0,1 0,0 0,0 1,0-1,0 0,-1 0,1 0,0 0,0 0,0 0,0 0,0 0,-1 0,1 0,0 0,0 1,0-1,0 0,0 0,0 0,-1 0,1 0,0 0,0 1,0-1,0 0,0 0,0 0,0 0,0 1,0-1,0 0,0 0,0 0,0 0,0 1,0-1,0 0,0 0,0 0,0 0,0 1,0-1,0 0,0 0,0 0,1 0,-1 0,0 1,20 4,57 3,88-5,-94-2,1337 1,-1376-2,11 0,0-2,77-12,-98 5,-22 9,0 0,1-1,-1 1,0 0,0 0,0 0,1-1,-1 1,0 0,0 0,0-1,0 1,1 0,-1 0,0-1,0 1,0 0,0 0,0-1,0 1,0 0,0-1,0 1,0 0,0 0,0 0,0 0,0 0,0-1,0 1,0 0,0-1,-1 1,1 0,0 0,0-1,-3-1,0 0,1-1,-1 1,0 1,1-1,-1 0,-1 1,1-1,-4 0,-80-24,-1 4,-118-15,27 6,172 29,-3 2,-1-2,0 0,1-1,0-1,0 1,0-2,0 1,1-1,-13-8,20 12,1 0,1 0,-1 0,0-1,0 1,0-1,0 1,0 0,0-1,1 1,-1 0,0-1,1 1,0-1,-1 1,1-1,0 0,0 1,0-1,0 0,0 1,0-1,0 0,0 1,1-1,-1 0,1 1,-1-1,1 2,0-2,-1 1,1-1,0 1,2-3,1-2,1 0,1 0,0 1,0-1,12-8,33-18,1 2,108-45,55-30,-162 69,-2-1,81-79,-116 101,-16 14,1 1,-1 0,0 0,0 0,0-1,0 1,0 0,1 0,-1 0,0-1,0 1,0 0,1 0,-1 0,0 0,0 0,0 0,1-1,-1 1,0 0,0 0,1 0,-1 0,0 0,0 0,1 0,-1 0,0 0,0 0,1 0,-1 0,0 0,0 0,1 0,-1 1,0-1,0 0,1 0,-1 0,0 1,2 11,-8 18,-28 51,25-65,1 2,1-1,0 1,1-1,1 1,-4 33,9-47,0-1,1 1,-1 0,1-1,0 1,-1 0,2-2,-1 2,0-1,0 1,0-1,1 0,0 0,0 0,0 0,1-1,-1 1,1 0,-1-1,1 1,0-1,-1 0,1 0,0 0,1 0,6 2,5 2,2-1,-1 0,0 0,23 1,38 3,3-2,-2-4,84-8,-150 4,0 0,1 0,-2-2,23-5,-31 7,0 0,0 0,0-1,-1 1,0-1,1 0,-1 0,1 0,-1 0,0 0,1-1,-1 1,0 0,-1 0,1-1,0 0,-1 1,1-1,-2 0,1 0,0 0,0 0,0-5,1-3,-1-1,0 1,-1-1,-1 2,0-2,0 0,-1 2,-1-2,1 2,-1-2,-8-14,4 12,-1-1,-1 1,0 0,0 1,-2 1,-1-1,-13-12,-9-2,0 1,-2 2,0 2,-1 1,-48-19,-24-4,-3 4,-1 5,-163-28,-360-13,266 59,287 18,0 3,-113 21,186-23,-10 1,2 1,-36 13,51-16,0 0,0 0,1 0,-1 0,0 1,1-1,0 0,0 1,-1 0,1 0,0 0,0 0,0 0,0 0,0 1,0-1,1 1,-1-1,1 1,0-1,0 1,0-1,0 1,1 0,-1 0,0 5,2-5,-1-2,1 1,-1 0,0 1,1-1,0 0,0 0,0 0,0 1,0-1,1 0,-1-1,0 1,1 0,0-1,0 0,-1 1,1-1,0 1,0-1,0 0,0 0,-1 0,2 0,2 1,7 2,0 0,1-1,17 2,-28-5,134 14,246-7,-349-7,25-1,-1-1,0-4,-1-2,62-16,-100 19,0 1,-2-3,1 0,0-1,-1 0,0-1,-1-1,0 0,0-1,-2-1,1 0,-1-1,-1 0,0-2,-1 1,17-30,6-28,-3-1,-3-3,24-104,-43 143,-1-1,-3 1,3-75,-8 105,-1 1,0-1,0 2,0-1,-1 0,0-1,0 1,0 1,0-1,-1 1,0-1,-1 1,0 0,0 0,0 0,0 0,0 1,-1-1,1 2,-2-1,-7-5,-7-2,0 2,0-1,-1 2,-42-11,-31-3,-177-20,-103 25,306 17,-2 3,1 3,1 3,-1 3,-101 31,123-26,0 2,1 1,1 3,1 2,1 1,2 3,0 1,-45 43,55-43,1 2,-32 42,52-58,-1 0,2 0,-1 2,1-1,2 1,0 0,-6 23,12-37,0 0,0 0,0 0,1 0,-1 1,1-2,0 1,0 0,1 0,-1 0,1 0,0 0,0-1,0 1,1 0,-1 0,1-1,0 1,0-1,0 1,4 3,-1-2,1-1,0 1,0-1,0-1,0 0,1 0,0 0,0-1,-1 0,1 0,12 2,99 11,-1-4,174-7,-169-5,-58 1,471-18,-506 14,0-1,1-1,-2-1,1-1,-1-2,-1-2,32-15,-46 19,2-1,-2-1,0 0,-1-1,1 0,-1 0,-2-2,1 1,-2-2,1 1,-1-1,-1 0,-1-1,9-21,-4-3,-1-1,-1 1,-4-2,5-66,-14-166,1 246,-1 1,-1 0,-1-1,0 1,-2 1,-2 0,0 0,-1 1,-2 1,0 0,-2-1,0 2,-2 1,0 0,-1 1,-2 1,0 1,0-1,-2 3,-34-22,9 11,-2 3,-2 2,1 2,-2 2,0 3,-101-18,22 16,-219-2,259 19,2 4,-2 4,2 2,-143 40,178-35,1 4,1 1,2 2,-1 2,2 3,1 2,1 2,-71 63,98-77,2 1,-1 1,2 0,1 1,-1 1,3 0,0 1,1 0,1 1,1 1,1 0,2 0,0 1,-6 43,12-60,1 0,0 1,0-1,0 1,1 0,1 0,-1-2,1 2,1-1,0 0,0 0,1 0,6 12,-3-11,0-1,0 1,0-1,1 1,1-3,-1 2,1-1,0-1,13 7,15 4,0-2,-1-2,3-1,69 12,45 2,170 8,158-19,-453-15,210-5,-195 1,-1-1,0-3,62-18,-90 21,-2 1,2-1,-2-1,0-1,0 0,0 0,-1-1,0-1,0 1,-1-2,-1 0,17-20,-17 16,0-2,-1 1,-1 0,0-1,-1 0,-1-1,-1 1,0-1,3-29,-3 13,-2-1,-3-62,-1 82,0 1,0-1,-2 1,1-1,-2 2,1-1,-1 1,-2-1,1 2,-10-16,3 12,0 0,-2 0,1 1,-2 1,1 0,-2 1,0 1,-26-14,-12 0,-93-31,29 21,-2 5,-218-25,-256 25,493 32,1 4,0 5,1 3,1 6,-115 37,136-31,2 4,1 3,2 4,1 3,2 2,-119 97,128-86,2 3,-69 85,97-101,1 0,3 2,1 0,2 3,-20 50,40-87,1 1,1-1,0-1,1 2,-1-1,1 0,0 0,1 1,1 10,-1-15,1 0,0 0,0 0,0-1,0 0,1 1,0 0,0-1,0 1,0-1,0 0,1-1,-1 1,1 0,0 0,0 0,-1-1,2 0,-1 1,0-1,1 0,4 1,10 4,1 0,2-1,-2-1,1-1,37 3,113-2,-111-5,24 1,167-2,-209-2,-1-1,1-1,77-24,-105 25,1-2,-1 0,1 0,19-14,-29 17,0 0,0 0,0 0,0 0,-1 0,1-1,-2 0,1 0,0 0,0-1,-1 2,0-2,0 1,0-1,0 0,1-8,-2 12,-1 0,0-1,0 1,0 0,0-1,0 1,0 0,0 0,0-1,0 1,-1 0,1-1,0 1,-1 0,1 0,-1 0,0-1,1 2,-1-1,0 0,0 0,1 0,-1 0,-2-1,1 1,0 0,0 0,0 0,-1 0,1 0,1 1,-2-1,1 1,-1 0,1-1,0 1,-4 1,-9 0,-1 2,2 0,-22 6,26-7,-213 74,-264 126,331-133,-19 5,-160 74,322-142,-1 2,2-2,-1 3,1 0,-1-1,2 2,0 1,0-1,1 2,0-1,1 1,1 1,-1-1,2 2,0-1,1 1,0-1,0 2,2-1,0 1,1-1,1 2,-2 26,3-16,1-1,1 1,2-1,1 1,-1 0,3-2,15 41,-19-61,0-1,0 1,0-1,1 0,0 0,-1-1,1 1,0-1,0 0,-1 0,2 1,-1-1,1-1,-1 1,1 0,0-1,-1 0,0 0,1 0,0 0,4 0,10 1,0-1,0-1,23-3,-9 1,-16 1,-1 0,2-1,-2 0,1-2,14-4,-23 6,0-1,0-1,0 1,-1-1,0 0,1-1,-1 2,-1-2,1 0,-1-1,0 0,8-10,21-32,-1-4,-3 1,46-109,-62 124,-3 0,14-76,-17 56,1 0,1-94,-8 126,1 0,0-1,2 1,9-30,10-44,-16 53,23-60,-13 47,-16 52,14-53,17-92,-29 127,15-46,-12 49,-1 0,6-40,15-114,2-5,-21 100,8-182,-15 233,0 19,-1 0,1 1,-2-1,0 0,0 1,-5-19,6 27,-1 1,1-1,0 0,0 1,0-1,-1 1,1-1,-1 0,1 1,-1-1,0 1,1 0,-1-1,1 1,-1-1,0 1,0 0,1-1,-1 1,0 0,1 0,-1 0,0 0,0 0,1 0,-1 0,0 0,0 0,1 0,-1 0,0 0,0 0,1 0,-1 1,0-1,1 0,-1 1,0-1,1 0,-1 1,0-1,1 1,-1-1,1 1,-2 0,-30 30,24-23,-20 22,1-1,2 3,-42 68,5-9,2-5,-92 183,143-246,1 1,0 0,1 1,-3 30,4-20,-15 43,-25 104,21-76,0 35,17-90,-80 400,50-268,-32 108,58-247,4 0,-9 70,11-57,4-45,1-5,-1 0,1 1,1 0,-1-2,1 2,1 0,-1-1,1 0,4 13,-5-20,0 1,1-1,-1 1,1-1,-1 0,1 1,-1-1,0 1,0-1,1 0,-1 0,1 0,-1 0,1 0,-1 1,1-1,0 0,-1 0,1 0,0 0,-1 0,1 0,-1 0,1 0,0 0,-1 0,1 0,0 0,-1-1,1 1,-1 0,1 0,-1 0,1 0,0 0,-1-1,1 1,-1 0,1-1,-1 1,0-1,1 1,-1-1,1 1,-1-1,0 1,1-2,21-25,-22 27,132-216,-40 65,120-209,-193 328,1 2,1 0,1 2,51-49,-30 37,265-222,-256 225,1 1,1 3,2 2,81-31,156-70,-192 93,2 5,0 3,3 6,0 4,1 5,195-5,-150 26,-1 6,288 60,-158-7,317 116,-584-175,1 2,-1-1,0 2,-1 0,1 1,-2 0,1 1,-2 0,1 0,-1 2,0-1,-1 2,-1-1,0 2,9 18,2 0,72 114,-77-124,0-2,3-1,-1 0,33 27,-41-40,1 0,-2-2,2 1,0-1,-1 0,1-1,0 0,0 0,0-1,1-1,15 0,15 0,65-7,-41 1,202 1,-252 2,1-1,0 0,-1-1,1 0,-1-2,0 0,0-1,0-1,-2 1,1-2,-1 0,1 0,-3-2,2 0,-2 0,0-1,11-15,-19 24,-1 0,0 0,0-1,0 1,0-1,-1 0,1 0,-1 0,0 1,0-1,-1 0,1 0,-1 0,0 0,0-4,0 6,-1 0,0-1,1 1,-1 0,0 0,0 0,0 0,-1-1,1 2,0-1,-1 0,1 0,-1 1,0 0,0-1,1 1,-1-1,0 1,0 0,0-1,0 1,0 0,0 1,0-1,0 0,-5 0,-33-6,-1 2,0 3,0 1,-62 5,-7 1,-47-8,53 0,-128 14,218-9,0 0,1 1,-2 1,3 0,-2 0,0 2,2 0,-1 0,1 1,-19 15,27-19,0 0,1 0,-1 0,2 1,-1 0,0-1,0 1,1 1,-1-2,1 1,0 1,1-1,-1 1,1 0,-1-1,1 0,1 1,-1 0,1 0,0 0,0-1,0 0,1 1,-1 0,1 0,1-1,-1 1,0-1,1 0,0 1,0-1,1 0,-1 1,1-2,4 6,17 25,2-1,58 56,71 47,-145-128,73 58,-48-41,-2 1,55 58,-80-73,0 0,-1-1,-1 2,0-2,0 3,-1-1,0-1,4 22,0 11,3 52,1-4,-10-72,12 61,-2 1,0 101,-13-166,-1 1,0 0,0-1,-2 0,-1 1,-1-2,0 2,-14 30,13-38,0 0,-1-1,1 1,-2-2,1 1,-1 0,0-2,-1 1,-1-1,2 0,-2-1,0 0,0 0,-20 7,-32 9,-2-4,1-2,-1-2,-126 8,-271-17,281-8,-648-19,537 16,189 6,207-2,194-29,98-53,-334 66,0-2,-2-4,0-2,-1-2,-3-3,-1-2,76-59,-51 30,3 3,126-65,-163 98,-3-2,0-2,50-46,54-37,158-126,-300 234,-1 0,0 1,-2-1,2 0,-1-1,0 0,0 0,0 1,-1-1,-1 0,0-1,1 1,-1 0,0-1,1-12,-2 10,-1-1,-1 2,1-2,-2 1,1 1,-1-2,0 1,-1 1,0-1,-7-14,2 9,0 1,0-1,-1 2,-1-1,0 1,-1 1,0 0,-1 1,0-1,0 2,-1 0,0 1,-20-9,-3 3,0 2,0 2,-51-7,-114-5,22 3,-709-109,742 102,-197-61,224 51,-2 6,-213-26,-71 2,274 37,6 1,-160-1,-2565 20,1501-5,671 2,652-1,1-2,-33-7,31 5,-46-3,-616 6,335 4,-1968-2,2290-1,-55-11,55 6,-53-1,80 6,-29 3,0-3,0-1,0-1,1-2,0-1,-34-11,50 11,0 2,-1 0,1 1,-1 1,0 0,-19 2,15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9T23:02:30.926"/>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2351 15,'-1'15,"-1"0,-1 0,0 0,-1-1,0 1,-1-1,-8 17,-52 92,28-55,-26 42,33-71,-2 0,-1-3,-2 0,-63 50,33-32,-3-3,-2-2,-1-4,-96 45,77-46,3 4,-90 67,16-11,123-80,-2-2,0-2,-2-1,0-2,-1-3,-53 12,-37 13,10-3,109-33,0 1,1 1,-1-1,-18 11,28-13,0 1,0-1,0 1,1-1,-1 1,1 0,0 0,-1 1,1-1,1 1,-1-1,1 1,-1 0,1 0,0 0,0 0,-2 8,-10 55,2 1,3 0,0 76,10 417,0-544,1 0,7 33,3 29,0 48,-1 26,-11-132,-1 0,-1 1,-1-1,-1 0,-1-1,0 1,-2-1,-10 23,-34 65,42-89,1 0,1 0,-6 32,-13 33,13-49,2 1,2 0,1 0,-4 55,2-61,4-24,2-20,4 8,1 1,-1-1,1 0,0 0,0 1,0-1,1 0,0 1,0 0,0-1,1 1,0 0,0 0,0 0,1 1,7-9,2 2,0 0,2 0,-1 1,19-9,-26 15,149-74,11-6,-147 71,-1 0,0-1,-1 0,-1-2,0 0,16-21,-10 7,1 2,30-27,-45 47,0 1,1-1,0 2,0-1,0 2,1-1,0 1,0 1,0 0,18-4,-12 6,0-2,-1 0,0-1,0-1,0 0,26-15,93-45,-95 44,2 3,0 0,1 3,65-15,-71 22,51-5,-60 11,0-1,0-1,-1-2,33-12,237-93,-273 101,25-10,101-32,-53 21,-70 21,0 2,0 1,37-6,67-6,-65 8,1 3,68 0,-96 7,-1-2,68-15,2-1,-52 9,77-24,-95 23,1 1,0 2,1 2,73-4,-81 9,0 0,0-3,36-9,-46 8,0 1,0 1,1 1,0 1,-1 1,1 1,0 1,29 5,-10 4,-6-1,1-1,0-2,52 1,-62-5,47 7,-52-5,-1 0,1-2,36-1,-56-1,-1 0,1 0,0 0,-1-1,1 1,0 0,0-1,-1 1,1-1,-1 1,1-1,0 0,-1 0,1 0,-1 0,0 0,1 0,-1 0,0 0,0 0,2-2,-3 1,1 1,-1 0,0-1,1 1,-1-1,0 1,0-1,0 1,0-1,0 1,-1-1,1 1,0 0,-1-1,1 1,-1-1,1 1,-1 0,-1-2,-2-4,0 1,0 0,-1 0,0 0,0 1,-1 0,1 0,-8-5,-179-123,181 124,1 0,1 0,0-1,0-1,1 0,0 0,1 0,0-1,-5-14,-8-21,-14-54,13 38,-6-37,-6-14,16 79,-1 0,-2 1,-1 1,-2 0,-28-30,48 59,-10-7,1 0,-2 1,1 0,-1 1,-1 0,0 1,0 1,-1 0,-19-5,-199-82,106 41,126 52,1 0,-1 0,0 0,1 0,-1 1,0-1,0 0,0 1,0 0,0-1,1 1,-1 0,0 0,0 0,0 0,0 0,0 0,0 1,0-1,1 1,-4 1,4-1,1 1,0-1,-1 1,1 0,0-1,0 1,0 0,0-1,0 1,1 0,-1-1,0 1,1-1,-1 1,1 0,0-1,-1 1,1-1,0 0,0 1,0-1,0 0,2 3,32 44,75 81,-75-91,-1 1,-2 2,29 48,-53-73,-1 1,0 0,-2 1,0-1,0 1,-2 0,0 0,-2 0,0 23,2-7,1-3,16 60,-12-61,-1 0,4 48,-11-69,1-1,-2 1,1 0,-1 0,0-1,-1 1,0 0,-1-1,1 0,-2 1,1-1,-1 0,-7 10,9-15,-1 0,0 0,0 0,-1-1,1 1,0-1,-1 1,0-1,1 0,-1-1,0 1,0-1,0 0,0 1,0-2,0 1,-7 0,-10 0,0 0,-28-4,16 1,21 1,-1 0,1-1,-1-1,1 0,0 0,0-2,0 1,0-1,1-1,-17-11,-7-8,-57-52,16 12,69 59,0-1,1 1,0-1,0-1,1 1,0-1,0 0,1 0,0 0,1-1,-1 1,2-1,-1 0,1 0,-1-11,-1-18,1 0,3-52,1 50,1 11,8-47,-5 47,2-49,-5 49,8-46,-5 46,2-48,-8-332,-2 419,-1 0,0-1,-1 0,0 0,-1 0,1 0,-15 15,3-6,0-1,-2 0,0-1,-1-1,0-1,-1 0,-1-2,-44 19,36-20,0-1,-1-2,0 0,-1-2,1-2,-49 1,76-4,0-1,0 0,1 0,-1-1,0 1,1-1,-1 0,1 0,-1 0,1 0,-1 0,1-1,0 1,-1-1,1 0,0 0,0-1,0 1,1 0,-1-1,-2-3,2 0,0 1,0-1,1 0,0 1,0-1,1 0,0-1,0 1,0 0,0 0,2-13,15-182,-5 105,12-37,-14 91,7-75,-15 91,0-20,1 1,3 0,2 0,14-50,-19 92,0-1,-1 0,1 1,1 0,-1-1,0 1,1 0,0 0,0 1,0-1,0 0,0 1,0 0,1 0,-1 0,1 0,-1 0,1 1,0-1,0 1,7-1,10-2,1 1,42-1,-25 3,4-9,-34 7,-28 10,-574 240,379-151,-3 8,5 10,-277 197,396-248,-128 92,173-117,2 1,-57 64,93-94,1 1,1 0,-1 0,2 1,0 0,0 1,1 0,0 0,1 0,0 0,1 1,-3 15,8-25,-1 0,0 1,1-1,-1 0,1 0,0 0,0 0,1 0,-1 0,0 0,1 0,0 0,0 0,0-1,0 1,0-1,0 1,1-1,-1 0,1 0,-1 0,1 0,0-1,0 1,0-1,0 1,5 0,13 6,0-1,0-1,25 3,-24-5,217 38,414 20,-560-62,96-13,63 0,-234 15,-15 3,-31 11,-501 162,407-142,-842 256,909-272,49-15,17-2,26-3,1-2,51-9,-27 2,1645-232,-1657 233,795-156,-829 160,-8 3,0-1,-1 0,1 0,-1-1,1 0,-1 0,0-1,-1 0,1 0,9-8,-16 12,1-1,-1 1,0-1,1 1,-1 0,0-1,0 1,0-1,1 1,-1-1,0 1,0-1,0 1,0 0,0-1,0 1,0-1,0 1,0-1,0 1,0-1,0 1,0-1,0 1,-1-1,1 1,0-1,0 1,0 0,-1-1,1 1,0-1,-1 1,1 0,0-1,-1 1,1 0,0-1,-1 1,1 0,-1 0,1-1,0 1,-1 0,1 0,-1 0,1-1,-1 1,1 0,-1 0,1 0,-2 0,-32-7,34 7,-126-9,-152 7,153 3,-162 3,-280-4,556 0,-1-1,1 0,0-1,-1 0,1-1,0 0,0-1,1 0,-1-1,1 0,0 0,0-1,1-1,-1 0,1 0,1 0,0-1,0-1,0 1,1-1,0-1,1 1,0-1,0 0,1 0,1-1,0 1,0-1,-3-15,0-5,2-1,1 0,1 0,1 0,2-1,2 1,1 0,1 0,17-62,2 19,4 0,68-131,-91 197,0 1,1 0,0 0,0 1,0-1,8-6,-11 12,1 0,0 0,0 0,0 0,0 1,0-1,0 1,0-1,1 1,-1 0,0 0,1 1,-1-1,1 1,-1 0,1 0,-1 0,7 1,13 3,1 0,-1 2,-1 1,1 1,-1 1,-1 1,34 20,-50-26,0 0,0 1,-1-1,1 1,-2 0,1 0,0 1,-1-1,0 1,0 0,0 0,-1 0,0 0,0 0,-1 0,0 0,0 1,0-1,-1 0,0 1,0-1,0 1,-1-1,-1 7,-2 7,0-1,-1 0,0 0,-2 0,0-1,-19 32,-6-1,-2 0,-2-3,-2-1,-2-1,-76 63,14-26,-165 100,-265 105,422-238,-3-4,-234 55,319-92,0-2,-1-1,0-1,-49-1,72-3,8-1,20-2,43-1,1045-4,-705 10,715 0,-1059 0,-15-3,0 3,0 2,0 1,47 12,-61-2,-32-14,1 1,-1-1,1 1,0-1,-1 1,1-1,-1 1,1 0,-1-1,1 1,-1 0,0-1,1 1,-1 0,0-1,0 1,1 0,-1-1,0 1,0 0,0 0,0 1,-1 1,0-1,-1 1,0-1,1 1,-1-1,0 0,0 1,0-1,0 0,-1 0,1-1,0 1,-1 0,0-1,1 1,-5 0,-50 25,-2-4,-100 28,151-49,-250 66,-474 60,-276-53,984-74,-136 6,-160 28,296-28,66-8,620-25,283-16,-884 39,-61 3,-1 0,1 1,0-1,0 0,0 0,0 0,-1 0,1 1,0-1,0 0,0 0,0 0,-1 1,1-1,0 0,0 0,0 1,0-1,0 0,0 0,0 1,0-1,0 0,0 0,0 1,0-1,0 0,0 1,0-1,0 0,0 0,0 1,0-1,1 0,-1 0,0 0,0 1,0-1,0 0,0 0,1 0,-1 1,0-1,0 0,0 0,1 0,-1 0,0 1,0-1,1 0,-1 0,0 0,-26 14,-2-1,-42 13,20-7,-1120 447,917-376,378-142,184-52,138-8,-364 93,-45 10,-20 6,1-1,-1-1,0 0,-1-1,0-1,20-11,-35 16,1 0,-1 0,1 0,-1 0,0-1,0 1,0-1,3-4,2-6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9T23:03:06.823"/>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7412 0,'0'0,"0"1,0-1,0 0,0 0,0 0,0 0,0 1,1-1,-1 0,0 0,0 0,0 0,0 1,0-1,0 0,0 0,0 0,0 1,0-1,0 0,0 0,0 0,0 0,0 1,0-1,0 0,0 0,0 0,0 1,-1-1,1 0,0 0,0 0,0 0,0 1,0-1,0 0,-1 0,1 0,0 0,0 0,0 0,0 0,-1 1,1-1,-14 6,-20 2,32-8,-272 28,11-3,151-12,0-5,-166-8,103-3,-3109 3,3255 2,1 1,0 2,0 0,0 2,-33 14,2-3,40-14,1 0,-1-2,-30 1,-27 3,-155 26,149-26,-144-5,92-4,-1497 3,1619 1,-1 0,1 1,-20 6,3-1,12-4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23:28:59.157"/>
    </inkml:context>
    <inkml:brush xml:id="br0">
      <inkml:brushProperty name="width" value="0.35" units="cm"/>
      <inkml:brushProperty name="height" value="0.35" units="cm"/>
      <inkml:brushProperty name="color" value="#FFFFFF"/>
    </inkml:brush>
  </inkml:definitions>
  <inkml:trace contextRef="#ctx0" brushRef="#br0">0 1 24575,'0'5'0,"0"5"0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23:29:02.894"/>
    </inkml:context>
    <inkml:brush xml:id="br0">
      <inkml:brushProperty name="width" value="0.35" units="cm"/>
      <inkml:brushProperty name="height" value="0.35" units="cm"/>
      <inkml:brushProperty name="color" value="#FFFFFF"/>
    </inkml:brush>
  </inkml:definitions>
  <inkml:trace contextRef="#ctx0" brushRef="#br0">0 1 24575,'26'1'0,"-1"1"0,42 8 0,14 3 0,1563 139 0,-1615-149 0,-7-2 0,1 2 0,-1 0 0,0 1 0,0 1 0,40 15 0,-62-20 0,1 0 0,-1 0 0,1 0 0,-1 1 0,0-1 0,1 0 0,-1 0 0,0 0 0,1 0 0,-1 1 0,0-1 0,0 0 0,1 0 0,-1 1 0,0-1 0,0 0 0,1 0 0,-1 1 0,0-1 0,0 0 0,1 1 0,-1-1 0,0 0 0,0 1 0,0-1 0,0 0 0,0 1 0,0-1 0,0 0 0,0 1 0,0-1 0,0 1 0,0-1 0,0 0 0,0 1 0,0-1 0,0 0 0,0 1 0,-14 11 0,-26 4 0,39-16 0,-52 16 0,0-3 0,-1-2 0,-69 4 0,-167-3 0,196-10 0,84-1 0,-14-1 0,0 1 0,-40 7 0,65-7 0,-1-1 0,0 0 0,1 0 0,-1 0 0,0 0 0,1 1 0,-1-1 0,0 0 0,0 0 0,1 1 0,-1-1 0,0 0 0,0 0 0,1 1 0,-1-1 0,0 0 0,0 1 0,0-1 0,0 0 0,1 1 0,-1-1 0,0 0 0,0 1 0,0-1 0,0 1 0,0-1 0,0 0 0,0 1 0,0-1 0,0 0 0,0 1 0,0-1 0,0 0 0,0 1 0,0-1 0,-1 1 0,1-1 0,0 0 0,0 1 0,0-1 0,0 0 0,-1 0 0,1 1 0,0-1 0,0 0 0,-1 1 0,1-1 0,0 0 0,0 0 0,-1 0 0,1 1 0,0-1 0,-1 0 0,1 0 0,0 0 0,-1 0 0,1 1 0,0-1 0,-1 0 0,41 16 0,-29-13 0,-11-3 0,0 0 0,1 1 0,-1-1 0,0 0 0,0 0 0,1 0 0,-1 0 0,0 1 0,0-1 0,1 0 0,-1 0 0,0 1 0,0-1 0,0 0 0,0 0 0,1 1 0,-1-1 0,0 0 0,0 0 0,0 1 0,0-1 0,0 0 0,0 1 0,0-1 0,0 0 0,0 1 0,0-1 0,0 0 0,0 1 0,0-1 0,0 0 0,0 0 0,0 1 0,0-1 0,0 0 0,0 1 0,0-1 0,-1 0 0,1 0 0,0 1 0,0-1 0,0 0 0,0 0 0,-1 1 0,1-1 0,0 0 0,0 0 0,-1 0 0,1 1 0,0-1 0,0 0 0,-1 0 0,1 0 0,0 0 0,0 0 0,-1 1 0,1-1 0,0 0 0,-1 0 0,1 0 0,0 0 0,-1 0 0,1 0 0,-1 0 0,0 0 0,1 0 0,-1 1 0,1-1 0,-1 0 0,0 0 0,1 1 0,-1-1 0,1 1 0,-1-1 0,1 0 0,-1 1 0,1-1 0,-1 1 0,1-1 0,0 1 0,-1-1 0,1 1 0,0 0 0,-1-1 0,1 1 0,0-1 0,0 1 0,-1 0 0,1-1 0,0 1 0,0 0 0,0-1 0,0 1 0,0 0 0,0-1 0,0 1 0,0 0 0,0-1 0,0 1 0,0-1 0,1 1 0,-1 0 0,0-1 0,0 1 0,1 0 0,-1-1 0,0 1 0,1-1 0,-1 1 0,0-1 0,1 1 0,-1-1 0,1 1 0,-1-1 0,2 1 0,8 6 0,2-1 0,-1 0 0,1-1 0,0 0 0,0-1 0,0 0 0,24 3 0,5 3 0,266 65 0,39 10 0,-253-55 0,-60-11 0,-33-18 0,1-1 0,-1 0 0,0 1 0,0-1 0,0 0 0,1 0 0,-1 1 0,0-1 0,0 0 0,0 1 0,0-1 0,0 0 0,1 1 0,-1-1 0,0 1 0,0-1 0,0 0 0,0 1 0,0-1 0,0 0 0,0 1 0,0-1 0,-1 0 0,1 1 0,0-1 0,0 1 0,0-1 0,0 0 0,0 1 0,0-1 0,-1 0 0,1 0 0,0 1 0,0-1 0,-1 0 0,1 1 0,0-1 0,0 0 0,-1 0 0,1 1 0,-1-1 0,-4 3 0,-1-1 0,0 0 0,1 0 0,-1-1 0,0 0 0,0 1 0,-11-1 0,-280 14 0,117-8 0,101-3 0,78-3 0,0-1 0,0 1 0,0-1 0,0 1 0,1-1 0,-1 1 0,0 0 0,0-1 0,0 1 0,1 0 0,-1 0 0,0 0 0,1 0 0,-1-1 0,0 1 0,1 0 0,-1 0 0,1 0 0,0 0 0,-1 0 0,1 0 0,0 0 0,0 1 0,-1-1 0,1 0 0,0 0 0,0 0 0,0 0 0,1 2 0,-1-1 0,-1 0 0,1 0 0,0 0 0,-1 1 0,1-1 0,-1 0 0,0 0 0,1 0 0,-1 0 0,0 0 0,0 0 0,0 0 0,-3 3 0,-5 1 0,1 1 0,-1-1 0,-1-1 0,1 0 0,-1 0 0,0 0 0,0-2 0,-11 4 0,-95 20 0,74-19 0,-199 32 0,220-35 0,26-2 0,39 1 0,-29-3 0,419 17 0,-395-17 0,-18-2 0,-47-2 0,-229-19-36,98 11-628,-274-54-1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23:31:18.743"/>
    </inkml:context>
    <inkml:brush xml:id="br0">
      <inkml:brushProperty name="width" value="0.35" units="cm"/>
      <inkml:brushProperty name="height" value="0.35" units="cm"/>
    </inkml:brush>
  </inkml:definitions>
  <inkml:trace contextRef="#ctx0" brushRef="#br0">25 84 24575,'-1'1'0,"0"-1"0,-1 1 0,1 0 0,0-1 0,0 1 0,0 0 0,0 0 0,-1 0 0,1 0 0,0 0 0,0 0 0,1 0 0,-1 0 0,0 1 0,0-1 0,1 0 0,-1 0 0,0 1 0,1-1 0,-1 0 0,1 1 0,0-1 0,-1 1 0,1-1 0,0 0 0,0 1 0,0 1 0,-3 41 0,3-42 0,0 0 0,0 1 0,1-1 0,-1 1 0,1-1 0,0 0 0,0 1 0,0-1 0,0 0 0,0 0 0,0 0 0,0 1 0,1-1 0,-1-1 0,1 1 0,0 0 0,-1 0 0,4 2 0,0-1 0,0 0 0,0 0 0,0 0 0,0-1 0,0 1 0,1-1 0,9 2 0,-2-1 0,-1-1 0,0-1 0,1 0 0,-1 0 0,0-2 0,1 1 0,12-3 0,-21 1 0,0 1 0,-1-1 0,1 0 0,0 0 0,-1 0 0,0-1 0,1 1 0,-1-1 0,0 0 0,0 1 0,0-2 0,-1 1 0,1 0 0,-1 0 0,0-1 0,0 1 0,0-1 0,0 0 0,-1 0 0,1 1 0,-1-1 0,0 0 0,0 0 0,0 0 0,-1 0 0,1-8 0,0 5 0,-1 0 0,0 0 0,0 0 0,0 1 0,0-1 0,-1 0 0,-1 0 0,1 1 0,-1-1 0,0 1 0,0-1 0,-1 1 0,0 0 0,0 0 0,-8-11 0,8 14-97,0 1-1,0-1 1,-1 1-1,1 0 1,-1 0-1,1 0 1,-1 1-1,0-1 1,0 1-1,0 0 1,0 0-1,0 0 0,-8 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30T00:53:11.254"/>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786FD-3EEB-43D2-A096-F5CA024ADA05}" type="datetimeFigureOut">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AEB4E-BEEE-4AB0-AD25-F2E6AE9853C5}" type="slidenum">
              <a:t>‹#›</a:t>
            </a:fld>
            <a:endParaRPr lang="en-US"/>
          </a:p>
        </p:txBody>
      </p:sp>
    </p:spTree>
    <p:extLst>
      <p:ext uri="{BB962C8B-B14F-4D97-AF65-F5344CB8AC3E}">
        <p14:creationId xmlns:p14="http://schemas.microsoft.com/office/powerpoint/2010/main" val="377745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14780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 U.S. government had forts like Fort Umpqua because they wanted to be able to control the Native people that were forced to live on the reservation. Beginning in 1856, many Native people from southern Oregon were shipped up the coast via steamship all the way from Port </a:t>
            </a:r>
            <a:r>
              <a:rPr lang="en-US" i="1" dirty="0" err="1">
                <a:effectLst/>
                <a:latin typeface="Myriad Pro" panose="020B0503030403020204" pitchFamily="34" charset="0"/>
              </a:rPr>
              <a:t>Orford</a:t>
            </a:r>
            <a:r>
              <a:rPr lang="en-US" i="1" dirty="0">
                <a:effectLst/>
                <a:latin typeface="Myriad Pro" panose="020B0503030403020204" pitchFamily="34" charset="0"/>
              </a:rPr>
              <a:t> to Portland and on to Oregon City before being forced to march over to the Coast (Siletz) Reservation. </a:t>
            </a:r>
            <a:endParaRPr lang="en-US" dirty="0">
              <a:effectLst/>
              <a:latin typeface="Myriad Pro" panose="020B0503030403020204" pitchFamily="34" charset="0"/>
            </a:endParaRPr>
          </a:p>
          <a:p>
            <a:endParaRPr lang="en-US" dirty="0"/>
          </a:p>
          <a:p>
            <a:r>
              <a:rPr lang="en-US" dirty="0">
                <a:effectLst/>
                <a:latin typeface="Myriad Pro" panose="020B0503030403020204" pitchFamily="34" charset="0"/>
              </a:rPr>
              <a:t>Pause to have students trace the route in pencil.</a:t>
            </a:r>
          </a:p>
          <a:p>
            <a:endParaRPr lang="en-US" dirty="0">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Others, especially those deemed “troublesome” by military commanders, were forced to march straight up the coast from Port </a:t>
            </a:r>
            <a:r>
              <a:rPr lang="en-US" i="1" dirty="0" err="1">
                <a:effectLst/>
                <a:latin typeface="Myriad Pro" panose="020B0503030403020204" pitchFamily="34" charset="0"/>
              </a:rPr>
              <a:t>Orford</a:t>
            </a:r>
            <a:r>
              <a:rPr lang="en-US" i="1" dirty="0">
                <a:effectLst/>
                <a:latin typeface="Myriad Pro" panose="020B0503030403020204" pitchFamily="34" charset="0"/>
              </a:rPr>
              <a:t> to the reservation. Many Siletz families remember this as a forced death march. </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13</a:t>
            </a:fld>
            <a:endParaRPr lang="en-US"/>
          </a:p>
        </p:txBody>
      </p:sp>
    </p:spTree>
    <p:extLst>
      <p:ext uri="{BB962C8B-B14F-4D97-AF65-F5344CB8AC3E}">
        <p14:creationId xmlns:p14="http://schemas.microsoft.com/office/powerpoint/2010/main" val="368449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Most Coos people from the central Oregon Coast imprisoned at Fort Umpqua saw a shorter but no less traumatic trek. In 1860, they were made to walk up the coast to the Alsea sub-agency, located not far from present-day Yachats.</a:t>
            </a:r>
          </a:p>
          <a:p>
            <a:endParaRPr lang="en-US" dirty="0">
              <a:effectLst/>
              <a:latin typeface="Myriad Pro" panose="020B0503030403020204" pitchFamily="34" charset="0"/>
            </a:endParaRPr>
          </a:p>
          <a:p>
            <a:r>
              <a:rPr lang="en-US" dirty="0">
                <a:effectLst/>
                <a:latin typeface="Myriad Pro" panose="020B0503030403020204" pitchFamily="34" charset="0"/>
              </a:rPr>
              <a:t>Direct students to find the Alsea sub-agency.</a:t>
            </a:r>
          </a:p>
          <a:p>
            <a:endParaRPr lang="en-US" dirty="0">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None of the people removed to the Coast (Siletz) Reservation wanted to leave their homes. Many did all they could to avoid Removal. Some people, especially women, managed to remain in their homelands by partnering with settler men. Other people hid out and continued their lives in their homelands as fugitives. Many of those forced onto the Reservation fled back to their homelands, often attempting escape multiple times after being caught and returned by the army or settler mercenaries. Although the bulk of Removal occurred between 1856 and 1860, people’s ongoing attempts to return and remain home meant that the forced Removal of people to the Coast (Siletz) Reservation continued to play out over </a:t>
            </a:r>
            <a:br>
              <a:rPr lang="en-US" i="1" dirty="0">
                <a:effectLst/>
                <a:latin typeface="Myriad Pro" panose="020B0503030403020204" pitchFamily="34" charset="0"/>
              </a:rPr>
            </a:br>
            <a:r>
              <a:rPr lang="en-US" i="1" dirty="0">
                <a:effectLst/>
                <a:latin typeface="Myriad Pro" panose="020B0503030403020204" pitchFamily="34" charset="0"/>
              </a:rPr>
              <a:t>a period of many years.</a:t>
            </a:r>
          </a:p>
          <a:p>
            <a:endParaRPr lang="en-US" dirty="0">
              <a:effectLst/>
              <a:latin typeface="Myriad Pro" panose="020B0503030403020204" pitchFamily="34" charset="0"/>
            </a:endParaRPr>
          </a:p>
          <a:p>
            <a:r>
              <a:rPr lang="en-US" i="1" dirty="0">
                <a:effectLst/>
                <a:latin typeface="Myriad Pro" panose="020B0503030403020204" pitchFamily="34" charset="0"/>
              </a:rPr>
              <a:t>Resistance was so widespread that the government invested significant resources into capturing fugitives and returning them to the reservation. Soldiers guarded the southern boundary of the reservation from Fort Umpqua and made periodic sweeps south to hunt down and capture Native people. The government even paid mercenaries to capture and return people to the reservation—often veterans of the Indian Wars who had no qualms about abusing Native people as they brought them back to the reservation or killing Native people if they attempted to escape. To this day, many Siletz families remember this painful history of Removal and of the individual impact this loss and separation had on their families. Siletz people keep these stories alive to remember where they come from and what they endured and overcame to continue to exist as a Tribe today.</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14</a:t>
            </a:fld>
            <a:endParaRPr lang="en-US"/>
          </a:p>
        </p:txBody>
      </p:sp>
    </p:spTree>
    <p:extLst>
      <p:ext uri="{BB962C8B-B14F-4D97-AF65-F5344CB8AC3E}">
        <p14:creationId xmlns:p14="http://schemas.microsoft.com/office/powerpoint/2010/main" val="190932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Census takers didn’t just count people. They also collected information about them including where they were born and their age, sex, marital status, and race (labeled “color” at this time). Since congressional seats are allocated by state and district, the census is also careful to record where people were living. You can find the location of this census page at the top of the sheet. Where is it from? What other categories or information do you notice on this page? REMEMBER, some of the terms used in 1860 are offensive to people today. We want to be careful not to use these terms in daily speech.</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15</a:t>
            </a:fld>
            <a:endParaRPr lang="en-US"/>
          </a:p>
        </p:txBody>
      </p:sp>
    </p:spTree>
    <p:extLst>
      <p:ext uri="{BB962C8B-B14F-4D97-AF65-F5344CB8AC3E}">
        <p14:creationId xmlns:p14="http://schemas.microsoft.com/office/powerpoint/2010/main" val="355854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Census takers grouped people according to household. The first column is “dwelling-houses, numbered in the order of visitation.” Each entry in that column represents a residence that the census taker visited. Each person below that entry was counted as a member of that household. </a:t>
            </a:r>
          </a:p>
          <a:p>
            <a:endParaRPr lang="en-US" dirty="0">
              <a:effectLst/>
              <a:latin typeface="Myriad Pro" panose="020B0503030403020204" pitchFamily="34" charset="0"/>
            </a:endParaRPr>
          </a:p>
          <a:p>
            <a:r>
              <a:rPr lang="en-US" i="1" dirty="0">
                <a:effectLst/>
                <a:latin typeface="Myriad Pro" panose="020B0503030403020204" pitchFamily="34" charset="0"/>
              </a:rPr>
              <a:t>Let’s practice looking at a family. In row 3, find the 730th dwelling visited in this section. The name of the first person recorded at that dwelling is Alfred Culver. The first person listed for each household is usually whoever census takers considered to be the head of the household. Alfred is recorded as a 40-year-old male and a laborer. He reported $1500 in personal property but no real estate, was born in Ohio, and was married. Also in the house are Beth, 35, noted as female, and Harriet, 12, who was also identified as female. Note that those little quote marks mean that the information on the line above is repeated. </a:t>
            </a:r>
            <a:r>
              <a:rPr lang="en-US" i="1" dirty="0" err="1">
                <a:effectLst/>
                <a:latin typeface="Myriad Pro" panose="020B0503030403020204" pitchFamily="34" charset="0"/>
              </a:rPr>
              <a:t>Anseth</a:t>
            </a:r>
            <a:r>
              <a:rPr lang="en-US" i="1" dirty="0">
                <a:effectLst/>
                <a:latin typeface="Myriad Pro" panose="020B0503030403020204" pitchFamily="34" charset="0"/>
              </a:rPr>
              <a:t> is listed as a 10-year-old male, Phoebe as an eight-year-old female, Gabriel as a six-year-old male, and John </a:t>
            </a:r>
            <a:br>
              <a:rPr lang="en-US" i="1" dirty="0">
                <a:effectLst/>
                <a:latin typeface="Myriad Pro" panose="020B0503030403020204" pitchFamily="34" charset="0"/>
              </a:rPr>
            </a:br>
            <a:r>
              <a:rPr lang="en-US" i="1" dirty="0">
                <a:effectLst/>
                <a:latin typeface="Myriad Pro" panose="020B0503030403020204" pitchFamily="34" charset="0"/>
              </a:rPr>
              <a:t>as four-year-old male. </a:t>
            </a:r>
          </a:p>
          <a:p>
            <a:endParaRPr lang="en-US" dirty="0">
              <a:effectLst/>
              <a:latin typeface="Myriad Pro" panose="020B0503030403020204" pitchFamily="34" charset="0"/>
            </a:endParaRPr>
          </a:p>
          <a:p>
            <a:r>
              <a:rPr lang="en-US" i="1" dirty="0">
                <a:effectLst/>
                <a:latin typeface="Myriad Pro" panose="020B0503030403020204" pitchFamily="34" charset="0"/>
              </a:rPr>
              <a:t>This information is interesting on its own, but we can also use it to try and piece together parts of the family story. For example, note that some of the people in the family are listed as born in Ohio, some in Iowa, but others in Oregon. Based on that information, can you make a guess about when the family moved to Oregon from Ohio?</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16</a:t>
            </a:fld>
            <a:endParaRPr lang="en-US"/>
          </a:p>
        </p:txBody>
      </p:sp>
    </p:spTree>
    <p:extLst>
      <p:ext uri="{BB962C8B-B14F-4D97-AF65-F5344CB8AC3E}">
        <p14:creationId xmlns:p14="http://schemas.microsoft.com/office/powerpoint/2010/main" val="417293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Let’s turn back to the story of Amanda and Julia. See if you can find an entry on the 1860 census page that might refer to Julia and Amanda. As you begin, note that misspellings and alternative spellings are common in old documents. The last name “</a:t>
            </a:r>
            <a:r>
              <a:rPr lang="en-US" i="1" dirty="0" err="1">
                <a:effectLst/>
                <a:latin typeface="Myriad Pro" panose="020B0503030403020204" pitchFamily="34" charset="0"/>
              </a:rPr>
              <a:t>DeCuys</a:t>
            </a:r>
            <a:r>
              <a:rPr lang="en-US" i="1" dirty="0">
                <a:effectLst/>
                <a:latin typeface="Myriad Pro" panose="020B0503030403020204" pitchFamily="34" charset="0"/>
              </a:rPr>
              <a:t>” might be spelled a different way. Great! Can you find the corresponding line for the 1870 census?</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17</a:t>
            </a:fld>
            <a:endParaRPr lang="en-US"/>
          </a:p>
        </p:txBody>
      </p:sp>
    </p:spTree>
    <p:extLst>
      <p:ext uri="{BB962C8B-B14F-4D97-AF65-F5344CB8AC3E}">
        <p14:creationId xmlns:p14="http://schemas.microsoft.com/office/powerpoint/2010/main" val="3333819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In these two additional documents, we can follow Julia’s life a bit more. The documents help us to ask more questions and infer what might be happening to her. What are the things you observe from this entry and what might you infer?</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18</a:t>
            </a:fld>
            <a:endParaRPr lang="en-US"/>
          </a:p>
        </p:txBody>
      </p:sp>
    </p:spTree>
    <p:extLst>
      <p:ext uri="{BB962C8B-B14F-4D97-AF65-F5344CB8AC3E}">
        <p14:creationId xmlns:p14="http://schemas.microsoft.com/office/powerpoint/2010/main" val="2923843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Now that we’ve seen Amanda’s Trail let’s talk about it! Presenting history at an individual level like this can be complicated. We’ve already talked about the tension between needing to explain the general context of an event and the power of looking and individual experiences to build empathy and understanding. This picture shows what the sign looks like at the trail. How do you think that the signage and trail design balances these two things? What might you change </a:t>
            </a:r>
            <a:br>
              <a:rPr lang="en-US" i="1" dirty="0">
                <a:effectLst/>
                <a:latin typeface="Myriad Pro" panose="020B0503030403020204" pitchFamily="34" charset="0"/>
              </a:rPr>
            </a:br>
            <a:r>
              <a:rPr lang="en-US" i="1" dirty="0">
                <a:effectLst/>
                <a:latin typeface="Myriad Pro" panose="020B0503030403020204" pitchFamily="34" charset="0"/>
              </a:rPr>
              <a:t>or add to help maintain this balance?</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19</a:t>
            </a:fld>
            <a:endParaRPr lang="en-US"/>
          </a:p>
        </p:txBody>
      </p:sp>
    </p:spTree>
    <p:extLst>
      <p:ext uri="{BB962C8B-B14F-4D97-AF65-F5344CB8AC3E}">
        <p14:creationId xmlns:p14="http://schemas.microsoft.com/office/powerpoint/2010/main" val="3787356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Another danger of public history, especially history about Native people, is the impulse to historicize people—to treat people as existing only in the past, but not today. Another issue can be focusing only on the suffering and pain of Native people and not acknowledging the way that they people survived and continue to exist and thrive as a people today. How do you think Amanda’s Trail handles talking about Native people today? </a:t>
            </a:r>
            <a:r>
              <a:rPr lang="en-US" i="1">
                <a:effectLst/>
                <a:latin typeface="Myriad Pro" panose="020B0503030403020204" pitchFamily="34" charset="0"/>
              </a:rPr>
              <a:t>How might you improve or add to the signs with the information that you’ve learned so far?</a:t>
            </a:r>
            <a:endParaRPr lang="en-US">
              <a:effectLst/>
              <a:latin typeface="Myriad Pro" panose="020B0503030403020204" pitchFamily="34" charset="0"/>
            </a:endParaRPr>
          </a:p>
          <a:p>
            <a:endParaRPr lang="en-US"/>
          </a:p>
        </p:txBody>
      </p:sp>
      <p:sp>
        <p:nvSpPr>
          <p:cNvPr id="4" name="Slide Number Placeholder 3"/>
          <p:cNvSpPr>
            <a:spLocks noGrp="1"/>
          </p:cNvSpPr>
          <p:nvPr>
            <p:ph type="sldNum" sz="quarter" idx="5"/>
          </p:nvPr>
        </p:nvSpPr>
        <p:spPr/>
        <p:txBody>
          <a:bodyPr/>
          <a:lstStyle/>
          <a:p>
            <a:fld id="{014AEB4E-BEEE-4AB0-AD25-F2E6AE9853C5}" type="slidenum">
              <a:rPr lang="en-US" smtClean="0"/>
              <a:t>20</a:t>
            </a:fld>
            <a:endParaRPr lang="en-US"/>
          </a:p>
        </p:txBody>
      </p:sp>
    </p:spTree>
    <p:extLst>
      <p:ext uri="{BB962C8B-B14F-4D97-AF65-F5344CB8AC3E}">
        <p14:creationId xmlns:p14="http://schemas.microsoft.com/office/powerpoint/2010/main" val="15392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In this lesson we are going to learn about forced Indian Removal along the Oregon Coast. Before we begin, let’s spend some time thinking about the meaning of home and how being forced to leave home would impact a person. We can think with empathy, trying to understand people’s thoughts and feelings, even if they lived in very different times and places in the world and had very different identities than we do. </a:t>
            </a:r>
          </a:p>
          <a:p>
            <a:endParaRPr lang="en-US" dirty="0">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First, let’s think a little bit about the concept of home. One conception of home is a house, a place where someone lives with family and pets, keeps their clothes, cooks and eats, or sleeps at night. But Native people weren’t just forced to leave their houses—they were forcibly removed from an entire area where they had lived for thousands of years. I’m going to pass out some sticky notes for you to write some thoughts. As you write, I want you to think about what makes a place a home—both in the smaller and larger conceptions of the word. Write one thought on each sticky note and then turn and talk with a partner about:</a:t>
            </a:r>
          </a:p>
          <a:p>
            <a:endParaRPr lang="en-US" dirty="0">
              <a:effectLst/>
              <a:latin typeface="Myriad Pro" panose="020B0503030403020204" pitchFamily="34" charset="0"/>
            </a:endParaRPr>
          </a:p>
          <a:p>
            <a:pPr marL="228600" indent="-228600">
              <a:buAutoNum type="arabicPeriod"/>
            </a:pPr>
            <a:r>
              <a:rPr lang="en-US" i="1" dirty="0">
                <a:effectLst/>
                <a:latin typeface="Myriad Pro" panose="020B0503030403020204" pitchFamily="34" charset="0"/>
              </a:rPr>
              <a:t>What makes a place a home? </a:t>
            </a:r>
            <a:endParaRPr lang="en-US" dirty="0">
              <a:effectLst/>
              <a:latin typeface="Myriad Pro" panose="020B0503030403020204" pitchFamily="34" charset="0"/>
            </a:endParaRPr>
          </a:p>
          <a:p>
            <a:r>
              <a:rPr lang="en-US" i="1" dirty="0">
                <a:effectLst/>
                <a:latin typeface="Myriad Pro" panose="020B0503030403020204" pitchFamily="34" charset="0"/>
              </a:rPr>
              <a:t>2. Does how long your family has lived in a place change the way you feel </a:t>
            </a:r>
            <a:br>
              <a:rPr lang="en-US" i="1" dirty="0">
                <a:effectLst/>
                <a:latin typeface="Myriad Pro" panose="020B0503030403020204" pitchFamily="34" charset="0"/>
              </a:rPr>
            </a:br>
            <a:r>
              <a:rPr lang="en-US" i="1" dirty="0">
                <a:effectLst/>
                <a:latin typeface="Myriad Pro" panose="020B0503030403020204" pitchFamily="34" charset="0"/>
              </a:rPr>
              <a:t>about home?</a:t>
            </a:r>
            <a:endParaRPr lang="en-US" dirty="0">
              <a:effectLst/>
              <a:latin typeface="Myriad Pro" panose="020B0503030403020204" pitchFamily="34" charset="0"/>
            </a:endParaRPr>
          </a:p>
          <a:p>
            <a:r>
              <a:rPr lang="en-US" i="1" dirty="0">
                <a:effectLst/>
                <a:latin typeface="Myriad Pro" panose="020B0503030403020204" pitchFamily="34" charset="0"/>
              </a:rPr>
              <a:t>3. What parts of home are most important to you?</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3</a:t>
            </a:fld>
            <a:endParaRPr lang="en-US"/>
          </a:p>
        </p:txBody>
      </p:sp>
    </p:spTree>
    <p:extLst>
      <p:ext uri="{BB962C8B-B14F-4D97-AF65-F5344CB8AC3E}">
        <p14:creationId xmlns:p14="http://schemas.microsoft.com/office/powerpoint/2010/main" val="338856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Find Coos Bay on your map and trace it with your pen. Then draw a line out to label it.</a:t>
            </a:r>
          </a:p>
          <a:p>
            <a:endParaRPr lang="en-US" dirty="0">
              <a:effectLst/>
              <a:latin typeface="Myriad Pro" panose="020B0503030403020204" pitchFamily="34" charset="0"/>
            </a:endParaRPr>
          </a:p>
          <a:p>
            <a:r>
              <a:rPr lang="en-US" i="1" dirty="0">
                <a:effectLst/>
                <a:latin typeface="Myriad Pro" panose="020B0503030403020204" pitchFamily="34" charset="0"/>
              </a:rPr>
              <a:t>Although settlers tended to group all Coos people together, people from the villages around Coos Bay actually spoke two different languages. </a:t>
            </a:r>
          </a:p>
          <a:p>
            <a:endParaRPr lang="en-US" dirty="0">
              <a:effectLst/>
              <a:latin typeface="Myriad Pro" panose="020B0503030403020204" pitchFamily="34" charset="0"/>
            </a:endParaRPr>
          </a:p>
          <a:p>
            <a:r>
              <a:rPr lang="en-US" i="1" dirty="0" err="1">
                <a:effectLst/>
                <a:latin typeface="Myriad Pro" panose="020B0503030403020204" pitchFamily="34" charset="0"/>
              </a:rPr>
              <a:t>Hanis</a:t>
            </a:r>
            <a:r>
              <a:rPr lang="en-US" i="1" dirty="0">
                <a:effectLst/>
                <a:latin typeface="Myriad Pro" panose="020B0503030403020204" pitchFamily="34" charset="0"/>
              </a:rPr>
              <a:t>-speaking people lived in many villages with different names but one of the largest was Ha-nis-ich which became the settler town of Empire City.</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6</a:t>
            </a:fld>
            <a:endParaRPr lang="en-US"/>
          </a:p>
        </p:txBody>
      </p:sp>
    </p:spTree>
    <p:extLst>
      <p:ext uri="{BB962C8B-B14F-4D97-AF65-F5344CB8AC3E}">
        <p14:creationId xmlns:p14="http://schemas.microsoft.com/office/powerpoint/2010/main" val="423225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Find Empire City, which is on the southwest side of Coos Bay, on your map. Draw a line out with your pencil to label it. Then use your pen to draw a line and make a label for Ha-nis-ich.</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7</a:t>
            </a:fld>
            <a:endParaRPr lang="en-US"/>
          </a:p>
        </p:txBody>
      </p:sp>
    </p:spTree>
    <p:extLst>
      <p:ext uri="{BB962C8B-B14F-4D97-AF65-F5344CB8AC3E}">
        <p14:creationId xmlns:p14="http://schemas.microsoft.com/office/powerpoint/2010/main" val="332166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Using your blue highlighter, mark the traditional homelands of the </a:t>
            </a:r>
            <a:r>
              <a:rPr lang="en-US" i="1" dirty="0" err="1">
                <a:effectLst/>
                <a:latin typeface="Myriad Pro" panose="020B0503030403020204" pitchFamily="34" charset="0"/>
              </a:rPr>
              <a:t>Hanis</a:t>
            </a:r>
            <a:r>
              <a:rPr lang="en-US" i="1" dirty="0">
                <a:effectLst/>
                <a:latin typeface="Myriad Pro" panose="020B0503030403020204" pitchFamily="34" charset="0"/>
              </a:rPr>
              <a:t> speakers. </a:t>
            </a:r>
            <a:r>
              <a:rPr lang="en-US" i="1" dirty="0" err="1">
                <a:effectLst/>
                <a:latin typeface="Myriad Pro" panose="020B0503030403020204" pitchFamily="34" charset="0"/>
              </a:rPr>
              <a:t>Hanis</a:t>
            </a:r>
            <a:r>
              <a:rPr lang="en-US" i="1" dirty="0">
                <a:effectLst/>
                <a:latin typeface="Myriad Pro" panose="020B0503030403020204" pitchFamily="34" charset="0"/>
              </a:rPr>
              <a:t> homelands go north along the coast to a major creek which is halfway to the Umpqua River, then up to the top of the Coast Range mountains, </a:t>
            </a:r>
            <a:r>
              <a:rPr lang="en-US" i="1" dirty="0" err="1">
                <a:effectLst/>
                <a:latin typeface="Myriad Pro" panose="020B0503030403020204" pitchFamily="34" charset="0"/>
              </a:rPr>
              <a:t>followingthe</a:t>
            </a:r>
            <a:r>
              <a:rPr lang="en-US" i="1" dirty="0">
                <a:effectLst/>
                <a:latin typeface="Myriad Pro" panose="020B0503030403020204" pitchFamily="34" charset="0"/>
              </a:rPr>
              <a:t> mountains to include the eastern side of Coos Bay, then looping back toward Empire City. </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8</a:t>
            </a:fld>
            <a:endParaRPr lang="en-US"/>
          </a:p>
        </p:txBody>
      </p:sp>
    </p:spTree>
    <p:extLst>
      <p:ext uri="{BB962C8B-B14F-4D97-AF65-F5344CB8AC3E}">
        <p14:creationId xmlns:p14="http://schemas.microsoft.com/office/powerpoint/2010/main" val="2655007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err="1">
                <a:effectLst/>
                <a:latin typeface="Myriad Pro" panose="020B0503030403020204" pitchFamily="34" charset="0"/>
              </a:rPr>
              <a:t>Miluk</a:t>
            </a:r>
            <a:r>
              <a:rPr lang="en-US" i="1" dirty="0">
                <a:effectLst/>
                <a:latin typeface="Myriad Pro" panose="020B0503030403020204" pitchFamily="34" charset="0"/>
              </a:rPr>
              <a:t>-speaking people also lived in many different villages. One of the largest is Mi-</a:t>
            </a:r>
            <a:r>
              <a:rPr lang="en-US" i="1" dirty="0" err="1">
                <a:effectLst/>
                <a:latin typeface="Myriad Pro" panose="020B0503030403020204" pitchFamily="34" charset="0"/>
              </a:rPr>
              <a:t>lukw</a:t>
            </a:r>
            <a:r>
              <a:rPr lang="en-US" i="1" dirty="0">
                <a:effectLst/>
                <a:latin typeface="Myriad Pro" panose="020B0503030403020204" pitchFamily="34" charset="0"/>
              </a:rPr>
              <a:t>-itch. Using your yellow highlighter, highlight the areas of those traditional lands. Highlight the area on the shore of Coos Bay near where it turns toward the ocean, then south along the coast a little past the mouth of the Coquille River, looping back north to include the lower few miles of the Coquille River and the very southern parts of Coos Bay. Use your pen to mark and label Mi-</a:t>
            </a:r>
            <a:r>
              <a:rPr lang="en-US" i="1" dirty="0" err="1">
                <a:effectLst/>
                <a:latin typeface="Myriad Pro" panose="020B0503030403020204" pitchFamily="34" charset="0"/>
              </a:rPr>
              <a:t>lukw</a:t>
            </a:r>
            <a:r>
              <a:rPr lang="en-US" i="1" dirty="0">
                <a:effectLst/>
                <a:latin typeface="Myriad Pro" panose="020B0503030403020204" pitchFamily="34" charset="0"/>
              </a:rPr>
              <a:t>-itch. </a:t>
            </a:r>
          </a:p>
          <a:p>
            <a:endParaRPr lang="en-US" i="1" dirty="0">
              <a:effectLst/>
              <a:latin typeface="Myriad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Myriad Pro" panose="020B0503030403020204" pitchFamily="34" charset="0"/>
              </a:rPr>
              <a:t>Looking carefully at the map, take your best guess at an outline of </a:t>
            </a:r>
            <a:r>
              <a:rPr lang="en-US" dirty="0" err="1">
                <a:effectLst/>
                <a:latin typeface="Myriad Pro" panose="020B0503030403020204" pitchFamily="34" charset="0"/>
              </a:rPr>
              <a:t>Miluk</a:t>
            </a:r>
            <a:r>
              <a:rPr lang="en-US" dirty="0">
                <a:effectLst/>
                <a:latin typeface="Myriad Pro" panose="020B0503030403020204" pitchFamily="34" charset="0"/>
              </a:rPr>
              <a:t> homelands.</a:t>
            </a:r>
          </a:p>
          <a:p>
            <a:endParaRPr lang="en-US" i="1" dirty="0">
              <a:effectLst/>
              <a:latin typeface="Myriad Pro" panose="020B0503030403020204" pitchFamily="34" charset="0"/>
            </a:endParaRPr>
          </a:p>
          <a:p>
            <a:endParaRPr lang="en-US" i="1" dirty="0">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These two communities and their neighbors on all sides were very close. Many people had family across these communities and spoke multiple languages. Oral tradition is very clear that Coos Bay was a busy and populous place before the many hardships, like disease, that came along with settlement. Before the 1850s not many settlers lived along the central or southern Oregon Coast. Most of the non-Native people in the area worked for fur-trading companies and only passed through the region to trade with Indigenous people for beaver and sea otter pelts. Things were not always peaceful, but fur traders had a business interest in working with Native people and forming relationships with Tribes. </a:t>
            </a:r>
          </a:p>
          <a:p>
            <a:endParaRPr lang="en-US" dirty="0">
              <a:effectLst/>
              <a:latin typeface="Myriad Pro" panose="020B0503030403020204" pitchFamily="34" charset="0"/>
            </a:endParaRPr>
          </a:p>
          <a:p>
            <a:r>
              <a:rPr lang="en-US" i="1" dirty="0">
                <a:effectLst/>
                <a:latin typeface="Myriad Pro" panose="020B0503030403020204" pitchFamily="34" charset="0"/>
              </a:rPr>
              <a:t>That shared interest changed with the discovery of gold in the 1850s. The miners who flocked to the region weren’t interested in any peaceful interaction with Native people. Miners were greedy. They wanted gold and to get that gold they needed access to land where Indigenous people had lived since time immemorial. In their rush to claim the best spots to mine, miners (and other settlers arriving in the region to support the mining economy) aggressively harassed and attacked individual Native people, small groups, and even entire villages. </a:t>
            </a:r>
            <a:endParaRPr lang="en-US" dirty="0">
              <a:effectLst/>
              <a:latin typeface="Myriad Pro" panose="020B0503030403020204" pitchFamily="34" charset="0"/>
            </a:endParaRPr>
          </a:p>
          <a:p>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9</a:t>
            </a:fld>
            <a:endParaRPr lang="en-US"/>
          </a:p>
        </p:txBody>
      </p:sp>
    </p:spTree>
    <p:extLst>
      <p:ext uri="{BB962C8B-B14F-4D97-AF65-F5344CB8AC3E}">
        <p14:creationId xmlns:p14="http://schemas.microsoft.com/office/powerpoint/2010/main" val="364280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Find the mouth of Coquille River and mark that area with your pen. On the central Oregon Coast, one of the most infamous of these attacks occurred in 1854 when an armed group of vigilantes massacred and destroyed the entire village of </a:t>
            </a:r>
            <a:r>
              <a:rPr lang="en-US" i="1" dirty="0" err="1">
                <a:effectLst/>
                <a:latin typeface="Myriad Pro" panose="020B0503030403020204" pitchFamily="34" charset="0"/>
              </a:rPr>
              <a:t>Nasomah</a:t>
            </a:r>
            <a:r>
              <a:rPr lang="en-US" i="1" dirty="0">
                <a:effectLst/>
                <a:latin typeface="Myriad Pro" panose="020B0503030403020204" pitchFamily="34" charset="0"/>
              </a:rPr>
              <a:t>. With your pen, draw a line to label the village with its name. Relatives of survivors recalled that entire families burned to death inside their homes or were shot as they tried to escape the unprovoked attack. This was just one example of an escalating number of massacres and attacks up and down the southern Oregon Coast and other parts of southern Oregon during this period. </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10</a:t>
            </a:fld>
            <a:endParaRPr lang="en-US"/>
          </a:p>
        </p:txBody>
      </p:sp>
    </p:spTree>
    <p:extLst>
      <p:ext uri="{BB962C8B-B14F-4D97-AF65-F5344CB8AC3E}">
        <p14:creationId xmlns:p14="http://schemas.microsoft.com/office/powerpoint/2010/main" val="156141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Using your pencil, mark some of the U.S. military sites and mining towns from which attacks on Native people often started. One of the largest mining towns was Jacksonville in southern Oregon. Find the town, circle the name, and label it on your map. The U.S. Army built Fort Lane and another fort at Port </a:t>
            </a:r>
            <a:r>
              <a:rPr lang="en-US" i="1" dirty="0" err="1">
                <a:effectLst/>
                <a:latin typeface="Myriad Pro" panose="020B0503030403020204" pitchFamily="34" charset="0"/>
              </a:rPr>
              <a:t>Orford</a:t>
            </a:r>
            <a:r>
              <a:rPr lang="en-US" i="1" dirty="0">
                <a:effectLst/>
                <a:latin typeface="Myriad Pro" panose="020B0503030403020204" pitchFamily="34" charset="0"/>
              </a:rPr>
              <a:t> to prepare to go to war with any Native people who might try to retaliate. Use your pencil to label these U.S. military installations.</a:t>
            </a:r>
          </a:p>
          <a:p>
            <a:endParaRPr lang="en-US" dirty="0">
              <a:effectLst/>
              <a:latin typeface="Myriad Pro" panose="020B0503030403020204" pitchFamily="34" charset="0"/>
            </a:endParaRPr>
          </a:p>
          <a:p>
            <a:r>
              <a:rPr lang="en-US" i="1" dirty="0">
                <a:effectLst/>
                <a:latin typeface="Myriad Pro" panose="020B0503030403020204" pitchFamily="34" charset="0"/>
              </a:rPr>
              <a:t>In the two years that followed the </a:t>
            </a:r>
            <a:r>
              <a:rPr lang="en-US" i="1" dirty="0" err="1">
                <a:effectLst/>
                <a:latin typeface="Myriad Pro" panose="020B0503030403020204" pitchFamily="34" charset="0"/>
              </a:rPr>
              <a:t>Nasomah</a:t>
            </a:r>
            <a:r>
              <a:rPr lang="en-US" i="1" dirty="0">
                <a:effectLst/>
                <a:latin typeface="Myriad Pro" panose="020B0503030403020204" pitchFamily="34" charset="0"/>
              </a:rPr>
              <a:t> massacre, the most brutal fighting occurred to the south—the epicenter of Oregon’s gold rush—where scattered attacks escalated to full-scale warfare between Indigenous people and a combined forces of settler militias and the U.S. Army. These were called the Rogue River Wars. This fighting included people from other Tribal nations. You’ll notice that this area is labeled “purchased from Rogue River’s.” That’s because the Tribes in this this area were promised clothes, tools, and money as part of treaties negotiated to avoid massive conflicts.</a:t>
            </a:r>
          </a:p>
          <a:p>
            <a:endParaRPr lang="en-US" dirty="0">
              <a:effectLst/>
              <a:latin typeface="Myriad Pro" panose="020B0503030403020204" pitchFamily="34" charset="0"/>
            </a:endParaRPr>
          </a:p>
          <a:p>
            <a:r>
              <a:rPr lang="en-US" i="1" dirty="0">
                <a:effectLst/>
                <a:latin typeface="Myriad Pro" panose="020B0503030403020204" pitchFamily="34" charset="0"/>
              </a:rPr>
              <a:t>Although Indigenous people on the central Oregon Coast didn’t see the same level of warfare, they suffered under the general environment of fear and intimidation provoked by the fighting. Beginning in 1855, most Native people living near settler towns like Empire </a:t>
            </a:r>
            <a:r>
              <a:rPr lang="en-US" dirty="0">
                <a:effectLst/>
                <a:latin typeface="Myriad Pro" panose="020B0503030403020204" pitchFamily="34" charset="0"/>
              </a:rPr>
              <a:t>[ask students to recall the location of Empire City on the map] </a:t>
            </a:r>
            <a:r>
              <a:rPr lang="en-US" i="1" dirty="0">
                <a:effectLst/>
                <a:latin typeface="Myriad Pro" panose="020B0503030403020204" pitchFamily="34" charset="0"/>
              </a:rPr>
              <a:t>were rounded up at gunpoint and kept under armed guard at Fort Umpqua. </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11</a:t>
            </a:fld>
            <a:endParaRPr lang="en-US"/>
          </a:p>
        </p:txBody>
      </p:sp>
    </p:spTree>
    <p:extLst>
      <p:ext uri="{BB962C8B-B14F-4D97-AF65-F5344CB8AC3E}">
        <p14:creationId xmlns:p14="http://schemas.microsoft.com/office/powerpoint/2010/main" val="376458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Use your pen and find the Coast (Siletz) Reservation (in pink) on your map. Trace the outline of the reservation and label it. The Coast (Siletz) Reservation is huge—over a million acres and nearly one-third of the Oregon coastline—and was intended to be a permanent location to which all the different Tribes from across western Oregon would be removed at the end of the fighting. Since the U.S. government considered this a large reservation with many people, the government set up different bases or agencies on the reservation. Find the </a:t>
            </a:r>
            <a:r>
              <a:rPr lang="en-US" i="1" dirty="0" err="1">
                <a:effectLst/>
                <a:latin typeface="Myriad Pro" panose="020B0503030403020204" pitchFamily="34" charset="0"/>
              </a:rPr>
              <a:t>Alesea</a:t>
            </a:r>
            <a:r>
              <a:rPr lang="en-US" i="1" dirty="0">
                <a:effectLst/>
                <a:latin typeface="Myriad Pro" panose="020B0503030403020204" pitchFamily="34" charset="0"/>
              </a:rPr>
              <a:t> sub-agency and label it with your pencil. The headquarters of the reservation are labeled “agency” on the map. Find agency and label it—today that is the town of Siletz. Finally, find Fort Umpqua and label it. Fort Umpqua was just south of the Coast (Siletz) Reservation boundary but it served as the southern post for soldiers patrolling the boundaries of the reservation.</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12</a:t>
            </a:fld>
            <a:endParaRPr lang="en-US"/>
          </a:p>
        </p:txBody>
      </p:sp>
    </p:spTree>
    <p:extLst>
      <p:ext uri="{BB962C8B-B14F-4D97-AF65-F5344CB8AC3E}">
        <p14:creationId xmlns:p14="http://schemas.microsoft.com/office/powerpoint/2010/main" val="539435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838200" y="1836499"/>
            <a:ext cx="10027022" cy="43404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838200" y="735628"/>
            <a:ext cx="10027022" cy="1100871"/>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838199" y="1790700"/>
            <a:ext cx="10027021" cy="38149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l"/>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l"/>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735496"/>
            <a:ext cx="6689036" cy="1233981"/>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1969478"/>
            <a:ext cx="6549887" cy="415302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r"/>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r"/>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9D9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854119" y="2400300"/>
            <a:ext cx="9518179"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85412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bg>
      <p:bgPr>
        <a:solidFill>
          <a:srgbClr val="2C6754"/>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854119" y="2400300"/>
            <a:ext cx="9518179" cy="2117912"/>
          </a:xfrm>
        </p:spPr>
        <p:txBody>
          <a:bodyPr lIns="0" tIns="0" rIns="0" bIns="0" anchor="t" anchorCtr="0">
            <a:noAutofit/>
          </a:bodyPr>
          <a:lstStyle>
            <a:lvl1pPr>
              <a:defRPr i="1"/>
            </a:lvl1pPr>
          </a:lstStyle>
          <a:p>
            <a:pPr algn="l"/>
            <a:r>
              <a:rPr lang="en-US" sz="4800" dirty="0">
                <a:solidFill>
                  <a:schemeClr val="bg1"/>
                </a:solidFill>
              </a:rPr>
              <a:t>Divider section header goes here</a:t>
            </a:r>
          </a:p>
        </p:txBody>
      </p:sp>
    </p:spTree>
    <p:extLst>
      <p:ext uri="{BB962C8B-B14F-4D97-AF65-F5344CB8AC3E}">
        <p14:creationId xmlns:p14="http://schemas.microsoft.com/office/powerpoint/2010/main" val="357587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049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749277"/>
            <a:ext cx="10515600" cy="10096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9621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4" r:id="rId7"/>
    <p:sldLayoutId id="2147483661" r:id="rId8"/>
    <p:sldLayoutId id="2147483666" r:id="rId9"/>
  </p:sldLayoutIdLst>
  <p:txStyles>
    <p:titleStyle>
      <a:lvl1pPr algn="l" defTabSz="914400" rtl="0" eaLnBrk="1" latinLnBrk="0" hangingPunct="1">
        <a:lnSpc>
          <a:spcPct val="90000"/>
        </a:lnSpc>
        <a:spcBef>
          <a:spcPct val="0"/>
        </a:spcBef>
        <a:buNone/>
        <a:defRPr sz="4400" b="1" i="0" kern="1200">
          <a:solidFill>
            <a:srgbClr val="2C6754"/>
          </a:solidFill>
          <a:latin typeface="Calibri" panose="020F0502020204030204" pitchFamily="34" charset="0"/>
          <a:ea typeface="Helvetica Neue Medium" panose="02000503000000020004" pitchFamily="2" charset="0"/>
          <a:cs typeface="Calibri" panose="020F0502020204030204" pitchFamily="34" charset="0"/>
        </a:defRPr>
      </a:lvl1pPr>
    </p:titleStyle>
    <p:bodyStyle>
      <a:lvl1pPr marL="2286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1pPr>
      <a:lvl2pPr marL="6858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2pPr>
      <a:lvl3pPr marL="11430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3pPr>
      <a:lvl4pPr marL="16002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4pPr>
      <a:lvl5pPr marL="20574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4"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10.png"/><Relationship Id="rId7"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90.png"/><Relationship Id="rId4" Type="http://schemas.openxmlformats.org/officeDocument/2006/relationships/customXml" Target="../ink/ink6.xml"/><Relationship Id="rId9" Type="http://schemas.openxmlformats.org/officeDocument/2006/relationships/image" Target="../media/image1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13.xml"/><Relationship Id="rId3" Type="http://schemas.openxmlformats.org/officeDocument/2006/relationships/image" Target="../media/image12.png"/><Relationship Id="rId7" Type="http://schemas.openxmlformats.org/officeDocument/2006/relationships/customXml" Target="../ink/ink10.xml"/><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11.xml"/><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0.png"/><Relationship Id="rId12" Type="http://schemas.openxmlformats.org/officeDocument/2006/relationships/customXml" Target="../ink/ink1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200.png"/><Relationship Id="rId5" Type="http://schemas.openxmlformats.org/officeDocument/2006/relationships/image" Target="../media/image19.png"/><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customXml" Target="../ink/ink1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1.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8.emf"/><Relationship Id="rId4"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838200" y="2357564"/>
            <a:ext cx="11353800" cy="1499733"/>
          </a:xfrm>
        </p:spPr>
        <p:txBody>
          <a:bodyPr lIns="0" tIns="0" rIns="0" bIns="0" anchor="t" anchorCtr="0">
            <a:noAutofit/>
          </a:bodyPr>
          <a:lstStyle/>
          <a:p>
            <a:pPr>
              <a:spcAft>
                <a:spcPts val="600"/>
              </a:spcAft>
            </a:pPr>
            <a:r>
              <a:rPr lang="en-US" sz="2400" b="1" dirty="0">
                <a:solidFill>
                  <a:srgbClr val="63A49F"/>
                </a:solidFill>
                <a:ea typeface="Helvetica Neue" panose="02000503000000020004" pitchFamily="2" charset="0"/>
              </a:rPr>
              <a:t>GRADE 7</a:t>
            </a:r>
            <a:r>
              <a:rPr lang="en-US" sz="7200" dirty="0"/>
              <a:t/>
            </a:r>
            <a:br>
              <a:rPr lang="en-US" sz="7200" dirty="0"/>
            </a:br>
            <a:r>
              <a:rPr lang="en-US" sz="7200" dirty="0">
                <a:cs typeface="Calibri Light"/>
              </a:rPr>
              <a:t>Amanda's Trail</a:t>
            </a:r>
            <a:endParaRPr lang="en-US" sz="4800" b="1" dirty="0"/>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308931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9369-B4B7-098D-0391-32B65E4F2690}"/>
              </a:ext>
            </a:extLst>
          </p:cNvPr>
          <p:cNvSpPr>
            <a:spLocks noGrp="1"/>
          </p:cNvSpPr>
          <p:nvPr>
            <p:ph type="title"/>
          </p:nvPr>
        </p:nvSpPr>
        <p:spPr/>
        <p:txBody>
          <a:bodyPr/>
          <a:lstStyle/>
          <a:p>
            <a:r>
              <a:rPr lang="en-US" dirty="0" err="1"/>
              <a:t>Nasomah</a:t>
            </a:r>
            <a:r>
              <a:rPr lang="en-US" dirty="0"/>
              <a:t> </a:t>
            </a:r>
          </a:p>
        </p:txBody>
      </p:sp>
      <p:pic>
        <p:nvPicPr>
          <p:cNvPr id="5" name="Content Placeholder 4">
            <a:extLst>
              <a:ext uri="{FF2B5EF4-FFF2-40B4-BE49-F238E27FC236}">
                <a16:creationId xmlns:a16="http://schemas.microsoft.com/office/drawing/2014/main" id="{6FA2D0EF-BBB5-F202-5D5D-5D3664F91CC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546492" y="1792069"/>
            <a:ext cx="6807308" cy="4351338"/>
          </a:xfr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7033F56-B9A9-327D-026C-7F7EB92BE50F}"/>
                  </a:ext>
                </a:extLst>
              </p14:cNvPr>
              <p14:cNvContentPartPr/>
              <p14:nvPr/>
            </p14:nvContentPartPr>
            <p14:xfrm>
              <a:off x="5466500" y="2343761"/>
              <a:ext cx="360" cy="5760"/>
            </p14:xfrm>
          </p:contentPart>
        </mc:Choice>
        <mc:Fallback xmlns="">
          <p:pic>
            <p:nvPicPr>
              <p:cNvPr id="6" name="Ink 5">
                <a:extLst>
                  <a:ext uri="{FF2B5EF4-FFF2-40B4-BE49-F238E27FC236}">
                    <a16:creationId xmlns:a16="http://schemas.microsoft.com/office/drawing/2014/main" id="{27033F56-B9A9-327D-026C-7F7EB92BE50F}"/>
                  </a:ext>
                </a:extLst>
              </p:cNvPr>
              <p:cNvPicPr/>
              <p:nvPr/>
            </p:nvPicPr>
            <p:blipFill>
              <a:blip r:embed="rId5"/>
              <a:stretch>
                <a:fillRect/>
              </a:stretch>
            </p:blipFill>
            <p:spPr>
              <a:xfrm>
                <a:off x="5403500" y="2281121"/>
                <a:ext cx="126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F4A867F-0749-F58C-E46D-840CE7AAB17F}"/>
                  </a:ext>
                </a:extLst>
              </p14:cNvPr>
              <p14:cNvContentPartPr/>
              <p14:nvPr/>
            </p14:nvContentPartPr>
            <p14:xfrm>
              <a:off x="4134140" y="2353841"/>
              <a:ext cx="788400" cy="340560"/>
            </p14:xfrm>
          </p:contentPart>
        </mc:Choice>
        <mc:Fallback xmlns="">
          <p:pic>
            <p:nvPicPr>
              <p:cNvPr id="7" name="Ink 6">
                <a:extLst>
                  <a:ext uri="{FF2B5EF4-FFF2-40B4-BE49-F238E27FC236}">
                    <a16:creationId xmlns:a16="http://schemas.microsoft.com/office/drawing/2014/main" id="{BF4A867F-0749-F58C-E46D-840CE7AAB17F}"/>
                  </a:ext>
                </a:extLst>
              </p:cNvPr>
              <p:cNvPicPr/>
              <p:nvPr/>
            </p:nvPicPr>
            <p:blipFill>
              <a:blip r:embed="rId7"/>
              <a:stretch>
                <a:fillRect/>
              </a:stretch>
            </p:blipFill>
            <p:spPr>
              <a:xfrm>
                <a:off x="4071140" y="2291201"/>
                <a:ext cx="914040" cy="466200"/>
              </a:xfrm>
              <a:prstGeom prst="rect">
                <a:avLst/>
              </a:prstGeom>
            </p:spPr>
          </p:pic>
        </mc:Fallback>
      </mc:AlternateContent>
      <p:cxnSp>
        <p:nvCxnSpPr>
          <p:cNvPr id="8" name="Straight Arrow Connector 7">
            <a:extLst>
              <a:ext uri="{FF2B5EF4-FFF2-40B4-BE49-F238E27FC236}">
                <a16:creationId xmlns:a16="http://schemas.microsoft.com/office/drawing/2014/main" id="{571CD0AB-FCD2-67C8-A297-B6AD2F5FFB3F}"/>
              </a:ext>
            </a:extLst>
          </p:cNvPr>
          <p:cNvCxnSpPr>
            <a:cxnSpLocks/>
          </p:cNvCxnSpPr>
          <p:nvPr/>
        </p:nvCxnSpPr>
        <p:spPr>
          <a:xfrm flipV="1">
            <a:off x="2548647" y="4406678"/>
            <a:ext cx="3382212" cy="520661"/>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F59097-ADD3-F848-D8AA-2B68D0863236}"/>
              </a:ext>
            </a:extLst>
          </p:cNvPr>
          <p:cNvSpPr txBox="1"/>
          <p:nvPr/>
        </p:nvSpPr>
        <p:spPr>
          <a:xfrm rot="21050412">
            <a:off x="3124359" y="4226403"/>
            <a:ext cx="2431915" cy="369332"/>
          </a:xfrm>
          <a:prstGeom prst="rect">
            <a:avLst/>
          </a:prstGeom>
          <a:noFill/>
        </p:spPr>
        <p:txBody>
          <a:bodyPr wrap="square" rtlCol="0">
            <a:spAutoFit/>
          </a:bodyPr>
          <a:lstStyle/>
          <a:p>
            <a:r>
              <a:rPr lang="en-US" dirty="0" err="1"/>
              <a:t>Nasomah</a:t>
            </a:r>
            <a:endParaRPr lang="en-US" dirty="0"/>
          </a:p>
        </p:txBody>
      </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276F6122-74CB-ED87-E370-7C7F5A5F723B}"/>
                  </a:ext>
                </a:extLst>
              </p14:cNvPr>
              <p14:cNvContentPartPr/>
              <p14:nvPr/>
            </p14:nvContentPartPr>
            <p14:xfrm>
              <a:off x="5992460" y="4347161"/>
              <a:ext cx="90720" cy="84600"/>
            </p14:xfrm>
          </p:contentPart>
        </mc:Choice>
        <mc:Fallback xmlns="">
          <p:pic>
            <p:nvPicPr>
              <p:cNvPr id="11" name="Ink 10">
                <a:extLst>
                  <a:ext uri="{FF2B5EF4-FFF2-40B4-BE49-F238E27FC236}">
                    <a16:creationId xmlns:a16="http://schemas.microsoft.com/office/drawing/2014/main" id="{276F6122-74CB-ED87-E370-7C7F5A5F723B}"/>
                  </a:ext>
                </a:extLst>
              </p:cNvPr>
              <p:cNvPicPr/>
              <p:nvPr/>
            </p:nvPicPr>
            <p:blipFill>
              <a:blip r:embed="rId9"/>
              <a:stretch>
                <a:fillRect/>
              </a:stretch>
            </p:blipFill>
            <p:spPr>
              <a:xfrm>
                <a:off x="5929820" y="4284161"/>
                <a:ext cx="216360" cy="210240"/>
              </a:xfrm>
              <a:prstGeom prst="rect">
                <a:avLst/>
              </a:prstGeom>
            </p:spPr>
          </p:pic>
        </mc:Fallback>
      </mc:AlternateContent>
    </p:spTree>
    <p:extLst>
      <p:ext uri="{BB962C8B-B14F-4D97-AF65-F5344CB8AC3E}">
        <p14:creationId xmlns:p14="http://schemas.microsoft.com/office/powerpoint/2010/main" val="271001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D9EB-D04D-6105-2BAC-C95D7A106BEF}"/>
              </a:ext>
            </a:extLst>
          </p:cNvPr>
          <p:cNvSpPr>
            <a:spLocks noGrp="1"/>
          </p:cNvSpPr>
          <p:nvPr>
            <p:ph type="title"/>
          </p:nvPr>
        </p:nvSpPr>
        <p:spPr/>
        <p:txBody>
          <a:bodyPr/>
          <a:lstStyle/>
          <a:p>
            <a:r>
              <a:rPr lang="en-US" dirty="0"/>
              <a:t>Mining towns and U.S. forts</a:t>
            </a:r>
          </a:p>
        </p:txBody>
      </p:sp>
      <p:pic>
        <p:nvPicPr>
          <p:cNvPr id="6" name="Content Placeholder 5">
            <a:extLst>
              <a:ext uri="{FF2B5EF4-FFF2-40B4-BE49-F238E27FC236}">
                <a16:creationId xmlns:a16="http://schemas.microsoft.com/office/drawing/2014/main" id="{8434DA88-E134-53C4-C957-D7EB7ED688BE}"/>
              </a:ext>
            </a:extLst>
          </p:cNvPr>
          <p:cNvPicPr>
            <a:picLocks noGrp="1" noChangeAspect="1"/>
          </p:cNvPicPr>
          <p:nvPr>
            <p:ph idx="1"/>
          </p:nvPr>
        </p:nvPicPr>
        <p:blipFill>
          <a:blip r:embed="rId3"/>
          <a:stretch>
            <a:fillRect/>
          </a:stretch>
        </p:blipFill>
        <p:spPr>
          <a:xfrm>
            <a:off x="805403" y="1845081"/>
            <a:ext cx="8078527" cy="4925370"/>
          </a:xfrm>
        </p:spPr>
      </p:pic>
      <p:sp>
        <p:nvSpPr>
          <p:cNvPr id="7" name="Oval 6">
            <a:extLst>
              <a:ext uri="{FF2B5EF4-FFF2-40B4-BE49-F238E27FC236}">
                <a16:creationId xmlns:a16="http://schemas.microsoft.com/office/drawing/2014/main" id="{70F51A7E-51C1-805A-18A6-441FDF3CA3EC}"/>
              </a:ext>
            </a:extLst>
          </p:cNvPr>
          <p:cNvSpPr/>
          <p:nvPr/>
        </p:nvSpPr>
        <p:spPr>
          <a:xfrm rot="20466538">
            <a:off x="6327678" y="4573249"/>
            <a:ext cx="1546698" cy="359923"/>
          </a:xfrm>
          <a:prstGeom prst="ellipse">
            <a:avLst/>
          </a:prstGeom>
          <a:noFill/>
          <a:ln w="76200">
            <a:solidFill>
              <a:srgbClr val="2C67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A5E960F-F73A-3000-6BB3-91972F0FBBA7}"/>
              </a:ext>
            </a:extLst>
          </p:cNvPr>
          <p:cNvCxnSpPr/>
          <p:nvPr/>
        </p:nvCxnSpPr>
        <p:spPr>
          <a:xfrm flipH="1">
            <a:off x="7511955" y="3875714"/>
            <a:ext cx="3733100" cy="125835"/>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1B2FA08-710F-6B37-EAE5-B18A92580429}"/>
              </a:ext>
            </a:extLst>
          </p:cNvPr>
          <p:cNvCxnSpPr/>
          <p:nvPr/>
        </p:nvCxnSpPr>
        <p:spPr>
          <a:xfrm flipH="1">
            <a:off x="7798579" y="4497897"/>
            <a:ext cx="3733100" cy="125835"/>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DE53E31-B9D6-B6B3-B114-3E1247384AE5}"/>
              </a:ext>
            </a:extLst>
          </p:cNvPr>
          <p:cNvCxnSpPr>
            <a:cxnSpLocks/>
          </p:cNvCxnSpPr>
          <p:nvPr/>
        </p:nvCxnSpPr>
        <p:spPr>
          <a:xfrm flipH="1">
            <a:off x="2355523" y="2416029"/>
            <a:ext cx="8674427" cy="304254"/>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521011-8329-D452-4755-56B96522F616}"/>
              </a:ext>
            </a:extLst>
          </p:cNvPr>
          <p:cNvSpPr txBox="1"/>
          <p:nvPr/>
        </p:nvSpPr>
        <p:spPr>
          <a:xfrm>
            <a:off x="8783961" y="2031859"/>
            <a:ext cx="1360209" cy="369332"/>
          </a:xfrm>
          <a:prstGeom prst="rect">
            <a:avLst/>
          </a:prstGeom>
          <a:noFill/>
        </p:spPr>
        <p:txBody>
          <a:bodyPr wrap="square" lIns="0" tIns="0" rIns="0" bIns="0" rtlCol="0">
            <a:noAutofit/>
          </a:bodyPr>
          <a:lstStyle/>
          <a:p>
            <a:r>
              <a:rPr lang="en-US" dirty="0"/>
              <a:t>Port </a:t>
            </a:r>
            <a:r>
              <a:rPr lang="en-US" dirty="0" err="1"/>
              <a:t>Orford</a:t>
            </a:r>
            <a:endParaRPr lang="en-US" dirty="0"/>
          </a:p>
        </p:txBody>
      </p:sp>
      <p:sp>
        <p:nvSpPr>
          <p:cNvPr id="20" name="TextBox 19">
            <a:extLst>
              <a:ext uri="{FF2B5EF4-FFF2-40B4-BE49-F238E27FC236}">
                <a16:creationId xmlns:a16="http://schemas.microsoft.com/office/drawing/2014/main" id="{0288BD88-B7B4-46F3-3B44-25FA909D376D}"/>
              </a:ext>
            </a:extLst>
          </p:cNvPr>
          <p:cNvSpPr txBox="1"/>
          <p:nvPr/>
        </p:nvSpPr>
        <p:spPr>
          <a:xfrm>
            <a:off x="8883929" y="3506382"/>
            <a:ext cx="1360209" cy="369332"/>
          </a:xfrm>
          <a:prstGeom prst="rect">
            <a:avLst/>
          </a:prstGeom>
          <a:noFill/>
        </p:spPr>
        <p:txBody>
          <a:bodyPr wrap="square" lIns="0" tIns="0" rIns="0" bIns="0" rtlCol="0">
            <a:noAutofit/>
          </a:bodyPr>
          <a:lstStyle/>
          <a:p>
            <a:r>
              <a:rPr lang="en-US" dirty="0"/>
              <a:t>Fort Lane</a:t>
            </a:r>
          </a:p>
        </p:txBody>
      </p:sp>
      <p:sp>
        <p:nvSpPr>
          <p:cNvPr id="21" name="TextBox 20">
            <a:extLst>
              <a:ext uri="{FF2B5EF4-FFF2-40B4-BE49-F238E27FC236}">
                <a16:creationId xmlns:a16="http://schemas.microsoft.com/office/drawing/2014/main" id="{BA40FA09-466C-BCB6-C198-CDDFE1D0357F}"/>
              </a:ext>
            </a:extLst>
          </p:cNvPr>
          <p:cNvSpPr txBox="1"/>
          <p:nvPr/>
        </p:nvSpPr>
        <p:spPr>
          <a:xfrm>
            <a:off x="8883928" y="4210656"/>
            <a:ext cx="1360209" cy="369332"/>
          </a:xfrm>
          <a:prstGeom prst="rect">
            <a:avLst/>
          </a:prstGeom>
          <a:noFill/>
        </p:spPr>
        <p:txBody>
          <a:bodyPr wrap="square" lIns="0" tIns="0" rIns="0" bIns="0" rtlCol="0">
            <a:noAutofit/>
          </a:bodyPr>
          <a:lstStyle/>
          <a:p>
            <a:r>
              <a:rPr lang="en-US" dirty="0"/>
              <a:t>Jacksonville</a:t>
            </a:r>
          </a:p>
        </p:txBody>
      </p:sp>
    </p:spTree>
    <p:extLst>
      <p:ext uri="{BB962C8B-B14F-4D97-AF65-F5344CB8AC3E}">
        <p14:creationId xmlns:p14="http://schemas.microsoft.com/office/powerpoint/2010/main" val="118996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78182B-BF38-B511-D9B0-E7E1F3AF025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8203"/>
          <a:stretch/>
        </p:blipFill>
        <p:spPr>
          <a:xfrm>
            <a:off x="4905748" y="995444"/>
            <a:ext cx="3880323" cy="5529920"/>
          </a:xfrm>
        </p:spPr>
      </p:pic>
      <p:pic>
        <p:nvPicPr>
          <p:cNvPr id="7" name="Picture 6">
            <a:extLst>
              <a:ext uri="{FF2B5EF4-FFF2-40B4-BE49-F238E27FC236}">
                <a16:creationId xmlns:a16="http://schemas.microsoft.com/office/drawing/2014/main" id="{7D52AFCB-7070-A49A-355C-34F019B92F08}"/>
              </a:ext>
            </a:extLst>
          </p:cNvPr>
          <p:cNvPicPr>
            <a:picLocks noChangeAspect="1"/>
          </p:cNvPicPr>
          <p:nvPr/>
        </p:nvPicPr>
        <p:blipFill>
          <a:blip r:embed="rId4"/>
          <a:stretch>
            <a:fillRect/>
          </a:stretch>
        </p:blipFill>
        <p:spPr>
          <a:xfrm>
            <a:off x="4576337" y="6280606"/>
            <a:ext cx="752580" cy="161948"/>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C28C682-6953-26F8-0210-A9078CE3BC92}"/>
                  </a:ext>
                </a:extLst>
              </p14:cNvPr>
              <p14:cNvContentPartPr/>
              <p14:nvPr/>
            </p14:nvContentPartPr>
            <p14:xfrm>
              <a:off x="3423768" y="4552192"/>
              <a:ext cx="360" cy="360"/>
            </p14:xfrm>
          </p:contentPart>
        </mc:Choice>
        <mc:Fallback xmlns="">
          <p:pic>
            <p:nvPicPr>
              <p:cNvPr id="8" name="Ink 7">
                <a:extLst>
                  <a:ext uri="{FF2B5EF4-FFF2-40B4-BE49-F238E27FC236}">
                    <a16:creationId xmlns:a16="http://schemas.microsoft.com/office/drawing/2014/main" id="{CC28C682-6953-26F8-0210-A9078CE3BC92}"/>
                  </a:ext>
                </a:extLst>
              </p:cNvPr>
              <p:cNvPicPr/>
              <p:nvPr/>
            </p:nvPicPr>
            <p:blipFill>
              <a:blip r:embed="rId6"/>
              <a:stretch>
                <a:fillRect/>
              </a:stretch>
            </p:blipFill>
            <p:spPr>
              <a:xfrm>
                <a:off x="3361128" y="44891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0F5EF4D-D8AD-53DC-BDF6-37DD0FEE7C47}"/>
                  </a:ext>
                </a:extLst>
              </p14:cNvPr>
              <p14:cNvContentPartPr/>
              <p14:nvPr/>
            </p14:nvContentPartPr>
            <p14:xfrm>
              <a:off x="4020081" y="6361580"/>
              <a:ext cx="320040" cy="10800"/>
            </p14:xfrm>
          </p:contentPart>
        </mc:Choice>
        <mc:Fallback xmlns="">
          <p:pic>
            <p:nvPicPr>
              <p:cNvPr id="9" name="Ink 8">
                <a:extLst>
                  <a:ext uri="{FF2B5EF4-FFF2-40B4-BE49-F238E27FC236}">
                    <a16:creationId xmlns:a16="http://schemas.microsoft.com/office/drawing/2014/main" id="{B0F5EF4D-D8AD-53DC-BDF6-37DD0FEE7C47}"/>
                  </a:ext>
                </a:extLst>
              </p:cNvPr>
              <p:cNvPicPr/>
              <p:nvPr/>
            </p:nvPicPr>
            <p:blipFill>
              <a:blip r:embed="rId8"/>
              <a:stretch>
                <a:fillRect/>
              </a:stretch>
            </p:blipFill>
            <p:spPr>
              <a:xfrm>
                <a:off x="3957081" y="6298940"/>
                <a:ext cx="445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384F4F40-3B1E-19C2-38E5-14997D3F572D}"/>
                  </a:ext>
                </a:extLst>
              </p14:cNvPr>
              <p14:cNvContentPartPr/>
              <p14:nvPr/>
            </p14:nvContentPartPr>
            <p14:xfrm>
              <a:off x="5923693" y="413862"/>
              <a:ext cx="1245960" cy="506880"/>
            </p14:xfrm>
          </p:contentPart>
        </mc:Choice>
        <mc:Fallback xmlns="">
          <p:pic>
            <p:nvPicPr>
              <p:cNvPr id="11" name="Ink 10">
                <a:extLst>
                  <a:ext uri="{FF2B5EF4-FFF2-40B4-BE49-F238E27FC236}">
                    <a16:creationId xmlns:a16="http://schemas.microsoft.com/office/drawing/2014/main" id="{384F4F40-3B1E-19C2-38E5-14997D3F572D}"/>
                  </a:ext>
                </a:extLst>
              </p:cNvPr>
              <p:cNvPicPr/>
              <p:nvPr/>
            </p:nvPicPr>
            <p:blipFill>
              <a:blip r:embed="rId10"/>
              <a:stretch>
                <a:fillRect/>
              </a:stretch>
            </p:blipFill>
            <p:spPr>
              <a:xfrm>
                <a:off x="5861053" y="350862"/>
                <a:ext cx="1371600" cy="632520"/>
              </a:xfrm>
              <a:prstGeom prst="rect">
                <a:avLst/>
              </a:prstGeom>
            </p:spPr>
          </p:pic>
        </mc:Fallback>
      </mc:AlternateContent>
      <p:sp>
        <p:nvSpPr>
          <p:cNvPr id="2" name="Title 1">
            <a:extLst>
              <a:ext uri="{FF2B5EF4-FFF2-40B4-BE49-F238E27FC236}">
                <a16:creationId xmlns:a16="http://schemas.microsoft.com/office/drawing/2014/main" id="{9364429C-91D4-2540-1F12-6E61E5DB1AA6}"/>
              </a:ext>
            </a:extLst>
          </p:cNvPr>
          <p:cNvSpPr>
            <a:spLocks noGrp="1"/>
          </p:cNvSpPr>
          <p:nvPr>
            <p:ph type="title"/>
          </p:nvPr>
        </p:nvSpPr>
        <p:spPr>
          <a:xfrm>
            <a:off x="846922" y="726185"/>
            <a:ext cx="4009372" cy="1325563"/>
          </a:xfrm>
        </p:spPr>
        <p:txBody>
          <a:bodyPr/>
          <a:lstStyle/>
          <a:p>
            <a:r>
              <a:rPr lang="en-US" dirty="0"/>
              <a:t>The Coast (Siletz) Reservation</a:t>
            </a:r>
          </a:p>
        </p:txBody>
      </p:sp>
      <p:cxnSp>
        <p:nvCxnSpPr>
          <p:cNvPr id="17" name="Straight Arrow Connector 16">
            <a:extLst>
              <a:ext uri="{FF2B5EF4-FFF2-40B4-BE49-F238E27FC236}">
                <a16:creationId xmlns:a16="http://schemas.microsoft.com/office/drawing/2014/main" id="{33C2B3E6-0DCE-BB9A-DB0F-42C1498E8CB8}"/>
              </a:ext>
            </a:extLst>
          </p:cNvPr>
          <p:cNvCxnSpPr>
            <a:cxnSpLocks/>
          </p:cNvCxnSpPr>
          <p:nvPr/>
        </p:nvCxnSpPr>
        <p:spPr>
          <a:xfrm flipH="1">
            <a:off x="5749798" y="5822677"/>
            <a:ext cx="5556696" cy="321100"/>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B7EEB60-D0F9-4E46-EA09-BB7F620F2648}"/>
              </a:ext>
            </a:extLst>
          </p:cNvPr>
          <p:cNvCxnSpPr>
            <a:cxnSpLocks/>
          </p:cNvCxnSpPr>
          <p:nvPr/>
        </p:nvCxnSpPr>
        <p:spPr>
          <a:xfrm flipH="1">
            <a:off x="6129592" y="4323589"/>
            <a:ext cx="4800353" cy="124675"/>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F059B32-FEF2-FB42-8915-7FAA57603D1B}"/>
              </a:ext>
            </a:extLst>
          </p:cNvPr>
          <p:cNvCxnSpPr>
            <a:cxnSpLocks/>
          </p:cNvCxnSpPr>
          <p:nvPr/>
        </p:nvCxnSpPr>
        <p:spPr>
          <a:xfrm flipV="1">
            <a:off x="2138734" y="2756794"/>
            <a:ext cx="3733088" cy="44046"/>
          </a:xfrm>
          <a:prstGeom prst="straightConnector1">
            <a:avLst/>
          </a:prstGeom>
          <a:ln w="76200">
            <a:solidFill>
              <a:srgbClr val="009D9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B53B74FC-723A-DCF5-B600-52B7FFD496C7}"/>
                  </a:ext>
                </a:extLst>
              </p14:cNvPr>
              <p14:cNvContentPartPr/>
              <p14:nvPr/>
            </p14:nvContentPartPr>
            <p14:xfrm>
              <a:off x="5789015" y="1326304"/>
              <a:ext cx="934560" cy="4355640"/>
            </p14:xfrm>
          </p:contentPart>
        </mc:Choice>
        <mc:Fallback xmlns="">
          <p:pic>
            <p:nvPicPr>
              <p:cNvPr id="23" name="Ink 22">
                <a:extLst>
                  <a:ext uri="{FF2B5EF4-FFF2-40B4-BE49-F238E27FC236}">
                    <a16:creationId xmlns:a16="http://schemas.microsoft.com/office/drawing/2014/main" id="{B53B74FC-723A-DCF5-B600-52B7FFD496C7}"/>
                  </a:ext>
                </a:extLst>
              </p:cNvPr>
              <p:cNvPicPr/>
              <p:nvPr/>
            </p:nvPicPr>
            <p:blipFill>
              <a:blip r:embed="rId12"/>
              <a:stretch>
                <a:fillRect/>
              </a:stretch>
            </p:blipFill>
            <p:spPr>
              <a:xfrm>
                <a:off x="5726015" y="1263304"/>
                <a:ext cx="1060200" cy="4481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82DBDE5D-B51A-46E3-A69C-B2720EE050E2}"/>
                  </a:ext>
                </a:extLst>
              </p14:cNvPr>
              <p14:cNvContentPartPr/>
              <p14:nvPr/>
            </p14:nvContentPartPr>
            <p14:xfrm>
              <a:off x="5807015" y="1360144"/>
              <a:ext cx="505440" cy="4239720"/>
            </p14:xfrm>
          </p:contentPart>
        </mc:Choice>
        <mc:Fallback xmlns="">
          <p:pic>
            <p:nvPicPr>
              <p:cNvPr id="25" name="Ink 24">
                <a:extLst>
                  <a:ext uri="{FF2B5EF4-FFF2-40B4-BE49-F238E27FC236}">
                    <a16:creationId xmlns:a16="http://schemas.microsoft.com/office/drawing/2014/main" id="{82DBDE5D-B51A-46E3-A69C-B2720EE050E2}"/>
                  </a:ext>
                </a:extLst>
              </p:cNvPr>
              <p:cNvPicPr/>
              <p:nvPr/>
            </p:nvPicPr>
            <p:blipFill>
              <a:blip r:embed="rId14"/>
              <a:stretch>
                <a:fillRect/>
              </a:stretch>
            </p:blipFill>
            <p:spPr>
              <a:xfrm>
                <a:off x="5744015" y="1297139"/>
                <a:ext cx="631080" cy="4365371"/>
              </a:xfrm>
              <a:prstGeom prst="rect">
                <a:avLst/>
              </a:prstGeom>
            </p:spPr>
          </p:pic>
        </mc:Fallback>
      </mc:AlternateContent>
      <p:sp>
        <p:nvSpPr>
          <p:cNvPr id="28" name="TextBox 27">
            <a:extLst>
              <a:ext uri="{FF2B5EF4-FFF2-40B4-BE49-F238E27FC236}">
                <a16:creationId xmlns:a16="http://schemas.microsoft.com/office/drawing/2014/main" id="{C570F688-EBF6-2150-C202-C746EE175FB0}"/>
              </a:ext>
            </a:extLst>
          </p:cNvPr>
          <p:cNvSpPr txBox="1"/>
          <p:nvPr/>
        </p:nvSpPr>
        <p:spPr>
          <a:xfrm>
            <a:off x="2138734" y="2880059"/>
            <a:ext cx="2530798" cy="369332"/>
          </a:xfrm>
          <a:prstGeom prst="rect">
            <a:avLst/>
          </a:prstGeom>
          <a:noFill/>
        </p:spPr>
        <p:txBody>
          <a:bodyPr wrap="square" rtlCol="0">
            <a:spAutoFit/>
          </a:bodyPr>
          <a:lstStyle/>
          <a:p>
            <a:r>
              <a:rPr lang="en-US" dirty="0"/>
              <a:t>Coast (Siletz) Reservation</a:t>
            </a:r>
          </a:p>
        </p:txBody>
      </p:sp>
      <p:sp>
        <p:nvSpPr>
          <p:cNvPr id="30" name="TextBox 29">
            <a:extLst>
              <a:ext uri="{FF2B5EF4-FFF2-40B4-BE49-F238E27FC236}">
                <a16:creationId xmlns:a16="http://schemas.microsoft.com/office/drawing/2014/main" id="{5D643EDA-F30A-58AB-1DDE-D1D78F89A241}"/>
              </a:ext>
            </a:extLst>
          </p:cNvPr>
          <p:cNvSpPr txBox="1"/>
          <p:nvPr/>
        </p:nvSpPr>
        <p:spPr>
          <a:xfrm>
            <a:off x="9218722" y="3929411"/>
            <a:ext cx="2530798" cy="369332"/>
          </a:xfrm>
          <a:prstGeom prst="rect">
            <a:avLst/>
          </a:prstGeom>
          <a:noFill/>
        </p:spPr>
        <p:txBody>
          <a:bodyPr wrap="square" rtlCol="0">
            <a:spAutoFit/>
          </a:bodyPr>
          <a:lstStyle/>
          <a:p>
            <a:r>
              <a:rPr lang="en-US" dirty="0"/>
              <a:t>Alsea Sub Agency</a:t>
            </a:r>
          </a:p>
        </p:txBody>
      </p:sp>
      <p:sp>
        <p:nvSpPr>
          <p:cNvPr id="31" name="TextBox 30">
            <a:extLst>
              <a:ext uri="{FF2B5EF4-FFF2-40B4-BE49-F238E27FC236}">
                <a16:creationId xmlns:a16="http://schemas.microsoft.com/office/drawing/2014/main" id="{66EEBE00-011D-F2E9-3D00-895F6BA6941D}"/>
              </a:ext>
            </a:extLst>
          </p:cNvPr>
          <p:cNvSpPr txBox="1"/>
          <p:nvPr/>
        </p:nvSpPr>
        <p:spPr>
          <a:xfrm rot="21397511">
            <a:off x="9986487" y="5410246"/>
            <a:ext cx="1475140" cy="369332"/>
          </a:xfrm>
          <a:prstGeom prst="rect">
            <a:avLst/>
          </a:prstGeom>
          <a:noFill/>
        </p:spPr>
        <p:txBody>
          <a:bodyPr wrap="square" rtlCol="0">
            <a:spAutoFit/>
          </a:bodyPr>
          <a:lstStyle/>
          <a:p>
            <a:r>
              <a:rPr lang="en-US" dirty="0"/>
              <a:t>Fort Umpqua</a:t>
            </a:r>
          </a:p>
        </p:txBody>
      </p:sp>
      <p:cxnSp>
        <p:nvCxnSpPr>
          <p:cNvPr id="3" name="Straight Arrow Connector 2">
            <a:extLst>
              <a:ext uri="{FF2B5EF4-FFF2-40B4-BE49-F238E27FC236}">
                <a16:creationId xmlns:a16="http://schemas.microsoft.com/office/drawing/2014/main" id="{F5F54389-ED20-566C-A9FF-1E8E178FC5DE}"/>
              </a:ext>
            </a:extLst>
          </p:cNvPr>
          <p:cNvCxnSpPr>
            <a:cxnSpLocks/>
          </p:cNvCxnSpPr>
          <p:nvPr/>
        </p:nvCxnSpPr>
        <p:spPr>
          <a:xfrm flipH="1">
            <a:off x="6361909" y="2800840"/>
            <a:ext cx="5109310" cy="123424"/>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84CC5D9-B049-2950-5945-9738F7038510}"/>
              </a:ext>
            </a:extLst>
          </p:cNvPr>
          <p:cNvSpPr txBox="1"/>
          <p:nvPr/>
        </p:nvSpPr>
        <p:spPr>
          <a:xfrm>
            <a:off x="9218722" y="2154509"/>
            <a:ext cx="2530798" cy="646331"/>
          </a:xfrm>
          <a:prstGeom prst="rect">
            <a:avLst/>
          </a:prstGeom>
          <a:noFill/>
        </p:spPr>
        <p:txBody>
          <a:bodyPr wrap="square" lIns="91440" tIns="45720" rIns="91440" bIns="45720" rtlCol="0" anchor="t">
            <a:spAutoFit/>
          </a:bodyPr>
          <a:lstStyle/>
          <a:p>
            <a:r>
              <a:rPr lang="en-US" dirty="0"/>
              <a:t>Agency (Reservation Headquarters) at Siletz</a:t>
            </a:r>
          </a:p>
        </p:txBody>
      </p:sp>
    </p:spTree>
    <p:extLst>
      <p:ext uri="{BB962C8B-B14F-4D97-AF65-F5344CB8AC3E}">
        <p14:creationId xmlns:p14="http://schemas.microsoft.com/office/powerpoint/2010/main" val="365037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E042-BD4D-81ED-F317-A7A57B68C12C}"/>
              </a:ext>
            </a:extLst>
          </p:cNvPr>
          <p:cNvSpPr>
            <a:spLocks noGrp="1"/>
          </p:cNvSpPr>
          <p:nvPr>
            <p:ph type="ctrTitle"/>
          </p:nvPr>
        </p:nvSpPr>
        <p:spPr>
          <a:xfrm>
            <a:off x="838200" y="735628"/>
            <a:ext cx="4262438" cy="1100871"/>
          </a:xfrm>
        </p:spPr>
        <p:txBody>
          <a:bodyPr/>
          <a:lstStyle/>
          <a:p>
            <a:r>
              <a:rPr lang="en-US" dirty="0"/>
              <a:t>Forced march from Port Orford</a:t>
            </a:r>
          </a:p>
        </p:txBody>
      </p:sp>
      <p:pic>
        <p:nvPicPr>
          <p:cNvPr id="9" name="Picture 8">
            <a:extLst>
              <a:ext uri="{FF2B5EF4-FFF2-40B4-BE49-F238E27FC236}">
                <a16:creationId xmlns:a16="http://schemas.microsoft.com/office/drawing/2014/main" id="{9D21022A-D6D3-76E3-5166-FB01B2BC6EEB}"/>
              </a:ext>
            </a:extLst>
          </p:cNvPr>
          <p:cNvPicPr>
            <a:picLocks noChangeAspect="1"/>
          </p:cNvPicPr>
          <p:nvPr/>
        </p:nvPicPr>
        <p:blipFill>
          <a:blip r:embed="rId3"/>
          <a:stretch>
            <a:fillRect/>
          </a:stretch>
        </p:blipFill>
        <p:spPr>
          <a:xfrm>
            <a:off x="7348599" y="0"/>
            <a:ext cx="4005201" cy="6858000"/>
          </a:xfrm>
          <a:prstGeom prst="rect">
            <a:avLst/>
          </a:prstGeom>
        </p:spPr>
      </p:pic>
      <mc:AlternateContent xmlns:mc="http://schemas.openxmlformats.org/markup-compatibility/2006">
        <mc:Choice xmlns:p14="http://schemas.microsoft.com/office/powerpoint/2010/main" xmlns:aink="http://schemas.microsoft.com/office/drawing/2016/ink" xmlns="" Requires="p14 aink">
          <p:contentPart p14:bwMode="auto" r:id="rId4">
            <p14:nvContentPartPr>
              <p14:cNvPr id="13" name="Ink 12">
                <a:extLst>
                  <a:ext uri="{FF2B5EF4-FFF2-40B4-BE49-F238E27FC236}">
                    <a16:creationId xmlns:a16="http://schemas.microsoft.com/office/drawing/2014/main" id="{6FF4A37B-3AD7-4B72-CD67-BF569CDB407A}"/>
                  </a:ext>
                </a:extLst>
              </p14:cNvPr>
              <p14:cNvContentPartPr/>
              <p14:nvPr/>
            </p14:nvContentPartPr>
            <p14:xfrm>
              <a:off x="7657530" y="284310"/>
              <a:ext cx="2570400" cy="6211440"/>
            </p14:xfrm>
          </p:contentPart>
        </mc:Choice>
        <mc:Fallback>
          <p:pic>
            <p:nvPicPr>
              <p:cNvPr id="13" name="Ink 12">
                <a:extLst>
                  <a:ext uri="{FF2B5EF4-FFF2-40B4-BE49-F238E27FC236}">
                    <a16:creationId xmlns:a16="http://schemas.microsoft.com/office/drawing/2014/main" id="{6FF4A37B-3AD7-4B72-CD67-BF569CDB407A}"/>
                  </a:ext>
                </a:extLst>
              </p:cNvPr>
              <p:cNvPicPr/>
              <p:nvPr/>
            </p:nvPicPr>
            <p:blipFill>
              <a:blip r:embed="rId5"/>
              <a:stretch>
                <a:fillRect/>
              </a:stretch>
            </p:blipFill>
            <p:spPr>
              <a:xfrm>
                <a:off x="7639530" y="176670"/>
                <a:ext cx="2606040" cy="6427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
            <p14:nvContentPartPr>
              <p14:cNvPr id="14" name="Ink 13">
                <a:extLst>
                  <a:ext uri="{FF2B5EF4-FFF2-40B4-BE49-F238E27FC236}">
                    <a16:creationId xmlns:a16="http://schemas.microsoft.com/office/drawing/2014/main" id="{2D41087B-A935-D4FC-30DF-04E9F2FA0A01}"/>
                  </a:ext>
                </a:extLst>
              </p14:cNvPr>
              <p14:cNvContentPartPr/>
              <p14:nvPr/>
            </p14:nvContentPartPr>
            <p14:xfrm>
              <a:off x="7638450" y="275310"/>
              <a:ext cx="2603160" cy="6268320"/>
            </p14:xfrm>
          </p:contentPart>
        </mc:Choice>
        <mc:Fallback>
          <p:pic>
            <p:nvPicPr>
              <p:cNvPr id="14" name="Ink 13">
                <a:extLst>
                  <a:ext uri="{FF2B5EF4-FFF2-40B4-BE49-F238E27FC236}">
                    <a16:creationId xmlns:a16="http://schemas.microsoft.com/office/drawing/2014/main" id="{2D41087B-A935-D4FC-30DF-04E9F2FA0A01}"/>
                  </a:ext>
                </a:extLst>
              </p:cNvPr>
              <p:cNvPicPr/>
              <p:nvPr/>
            </p:nvPicPr>
            <p:blipFill>
              <a:blip r:embed="rId7"/>
              <a:stretch>
                <a:fillRect/>
              </a:stretch>
            </p:blipFill>
            <p:spPr>
              <a:xfrm>
                <a:off x="7575450" y="-102690"/>
                <a:ext cx="2728800" cy="7023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8">
            <p14:nvContentPartPr>
              <p14:cNvPr id="15" name="Ink 14">
                <a:extLst>
                  <a:ext uri="{FF2B5EF4-FFF2-40B4-BE49-F238E27FC236}">
                    <a16:creationId xmlns:a16="http://schemas.microsoft.com/office/drawing/2014/main" id="{63F060E5-158F-9657-38D7-9F230E733F92}"/>
                  </a:ext>
                </a:extLst>
              </p14:cNvPr>
              <p14:cNvContentPartPr/>
              <p14:nvPr/>
            </p14:nvContentPartPr>
            <p14:xfrm>
              <a:off x="7647450" y="4009950"/>
              <a:ext cx="249120" cy="2476440"/>
            </p14:xfrm>
          </p:contentPart>
        </mc:Choice>
        <mc:Fallback>
          <p:pic>
            <p:nvPicPr>
              <p:cNvPr id="15" name="Ink 14">
                <a:extLst>
                  <a:ext uri="{FF2B5EF4-FFF2-40B4-BE49-F238E27FC236}">
                    <a16:creationId xmlns:a16="http://schemas.microsoft.com/office/drawing/2014/main" id="{63F060E5-158F-9657-38D7-9F230E733F92}"/>
                  </a:ext>
                </a:extLst>
              </p:cNvPr>
              <p:cNvPicPr/>
              <p:nvPr/>
            </p:nvPicPr>
            <p:blipFill>
              <a:blip r:embed="rId9"/>
              <a:stretch>
                <a:fillRect/>
              </a:stretch>
            </p:blipFill>
            <p:spPr>
              <a:xfrm>
                <a:off x="7584810" y="3632310"/>
                <a:ext cx="374760" cy="3232080"/>
              </a:xfrm>
              <a:prstGeom prst="rect">
                <a:avLst/>
              </a:prstGeom>
            </p:spPr>
          </p:pic>
        </mc:Fallback>
      </mc:AlternateContent>
      <p:cxnSp>
        <p:nvCxnSpPr>
          <p:cNvPr id="16" name="Straight Arrow Connector 15">
            <a:extLst>
              <a:ext uri="{FF2B5EF4-FFF2-40B4-BE49-F238E27FC236}">
                <a16:creationId xmlns:a16="http://schemas.microsoft.com/office/drawing/2014/main" id="{A5A2674B-C06E-3D64-91A3-D499597A8F22}"/>
              </a:ext>
            </a:extLst>
          </p:cNvPr>
          <p:cNvCxnSpPr>
            <a:cxnSpLocks/>
          </p:cNvCxnSpPr>
          <p:nvPr/>
        </p:nvCxnSpPr>
        <p:spPr>
          <a:xfrm flipV="1">
            <a:off x="5584669" y="342151"/>
            <a:ext cx="2951182" cy="2553262"/>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1B6BD1-68AC-683F-1322-0BFCC5B069A2}"/>
              </a:ext>
            </a:extLst>
          </p:cNvPr>
          <p:cNvSpPr txBox="1"/>
          <p:nvPr/>
        </p:nvSpPr>
        <p:spPr>
          <a:xfrm>
            <a:off x="4702884" y="2663384"/>
            <a:ext cx="1533525" cy="369332"/>
          </a:xfrm>
          <a:prstGeom prst="rect">
            <a:avLst/>
          </a:prstGeom>
          <a:noFill/>
        </p:spPr>
        <p:txBody>
          <a:bodyPr wrap="square" rtlCol="0">
            <a:spAutoFit/>
          </a:bodyPr>
          <a:lstStyle/>
          <a:p>
            <a:r>
              <a:rPr lang="en-US" dirty="0"/>
              <a:t>By ship</a:t>
            </a:r>
          </a:p>
        </p:txBody>
      </p:sp>
      <p:cxnSp>
        <p:nvCxnSpPr>
          <p:cNvPr id="20" name="Straight Arrow Connector 19">
            <a:extLst>
              <a:ext uri="{FF2B5EF4-FFF2-40B4-BE49-F238E27FC236}">
                <a16:creationId xmlns:a16="http://schemas.microsoft.com/office/drawing/2014/main" id="{09655DDA-1BAA-1F35-5AF8-B684AB0BE50E}"/>
              </a:ext>
            </a:extLst>
          </p:cNvPr>
          <p:cNvCxnSpPr>
            <a:cxnSpLocks/>
          </p:cNvCxnSpPr>
          <p:nvPr/>
        </p:nvCxnSpPr>
        <p:spPr>
          <a:xfrm>
            <a:off x="5598349" y="2848050"/>
            <a:ext cx="2173661" cy="3704580"/>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35109B7-A110-B740-4B78-F926F88E1793}"/>
              </a:ext>
            </a:extLst>
          </p:cNvPr>
          <p:cNvCxnSpPr>
            <a:cxnSpLocks/>
          </p:cNvCxnSpPr>
          <p:nvPr/>
        </p:nvCxnSpPr>
        <p:spPr>
          <a:xfrm flipH="1">
            <a:off x="10123005" y="1428750"/>
            <a:ext cx="1520646" cy="74954"/>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CD78E010-36BC-B5E7-E177-4A3A11BA97C7}"/>
                  </a:ext>
                </a:extLst>
              </p14:cNvPr>
              <p14:cNvContentPartPr/>
              <p14:nvPr/>
            </p14:nvContentPartPr>
            <p14:xfrm>
              <a:off x="8618078" y="1541762"/>
              <a:ext cx="1505520" cy="1105200"/>
            </p14:xfrm>
          </p:contentPart>
        </mc:Choice>
        <mc:Fallback xmlns="">
          <p:pic>
            <p:nvPicPr>
              <p:cNvPr id="27" name="Ink 26">
                <a:extLst>
                  <a:ext uri="{FF2B5EF4-FFF2-40B4-BE49-F238E27FC236}">
                    <a16:creationId xmlns:a16="http://schemas.microsoft.com/office/drawing/2014/main" id="{CD78E010-36BC-B5E7-E177-4A3A11BA97C7}"/>
                  </a:ext>
                </a:extLst>
              </p:cNvPr>
              <p:cNvPicPr/>
              <p:nvPr/>
            </p:nvPicPr>
            <p:blipFill>
              <a:blip r:embed="rId11"/>
              <a:stretch>
                <a:fillRect/>
              </a:stretch>
            </p:blipFill>
            <p:spPr>
              <a:xfrm>
                <a:off x="8582078" y="1505750"/>
                <a:ext cx="1577160" cy="117686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840016D6-A3A0-0183-9C0C-8B81AE3C9D52}"/>
                  </a:ext>
                </a:extLst>
              </p14:cNvPr>
              <p14:cNvContentPartPr/>
              <p14:nvPr/>
            </p14:nvContentPartPr>
            <p14:xfrm>
              <a:off x="7857713" y="2767411"/>
              <a:ext cx="660524" cy="3719247"/>
            </p14:xfrm>
          </p:contentPart>
        </mc:Choice>
        <mc:Fallback xmlns="">
          <p:pic>
            <p:nvPicPr>
              <p:cNvPr id="28" name="Ink 27">
                <a:extLst>
                  <a:ext uri="{FF2B5EF4-FFF2-40B4-BE49-F238E27FC236}">
                    <a16:creationId xmlns:a16="http://schemas.microsoft.com/office/drawing/2014/main" id="{840016D6-A3A0-0183-9C0C-8B81AE3C9D52}"/>
                  </a:ext>
                </a:extLst>
              </p:cNvPr>
              <p:cNvPicPr/>
              <p:nvPr/>
            </p:nvPicPr>
            <p:blipFill>
              <a:blip r:embed="rId13"/>
              <a:stretch>
                <a:fillRect/>
              </a:stretch>
            </p:blipFill>
            <p:spPr>
              <a:xfrm>
                <a:off x="7821737" y="2731414"/>
                <a:ext cx="732117" cy="3790882"/>
              </a:xfrm>
              <a:prstGeom prst="rect">
                <a:avLst/>
              </a:prstGeom>
            </p:spPr>
          </p:pic>
        </mc:Fallback>
      </mc:AlternateContent>
    </p:spTree>
    <p:extLst>
      <p:ext uri="{BB962C8B-B14F-4D97-AF65-F5344CB8AC3E}">
        <p14:creationId xmlns:p14="http://schemas.microsoft.com/office/powerpoint/2010/main" val="175920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26C0-7A04-DDC7-C8F9-DF9C3A20AC83}"/>
              </a:ext>
            </a:extLst>
          </p:cNvPr>
          <p:cNvSpPr>
            <a:spLocks noGrp="1"/>
          </p:cNvSpPr>
          <p:nvPr>
            <p:ph type="ctrTitle"/>
          </p:nvPr>
        </p:nvSpPr>
        <p:spPr>
          <a:xfrm>
            <a:off x="838200" y="735628"/>
            <a:ext cx="5257800" cy="1100871"/>
          </a:xfrm>
        </p:spPr>
        <p:txBody>
          <a:bodyPr/>
          <a:lstStyle/>
          <a:p>
            <a:r>
              <a:rPr lang="en-US" dirty="0">
                <a:cs typeface="Calibri Light"/>
              </a:rPr>
              <a:t>Forced march from Fort Umpqua</a:t>
            </a:r>
            <a:endParaRPr lang="en-US" dirty="0"/>
          </a:p>
        </p:txBody>
      </p:sp>
      <p:pic>
        <p:nvPicPr>
          <p:cNvPr id="5" name="Picture 4" descr="A map of a large area&#10;&#10;Description automatically generated">
            <a:extLst>
              <a:ext uri="{FF2B5EF4-FFF2-40B4-BE49-F238E27FC236}">
                <a16:creationId xmlns:a16="http://schemas.microsoft.com/office/drawing/2014/main" id="{75392D31-FF7D-146A-DA45-232D9D633D37}"/>
              </a:ext>
            </a:extLst>
          </p:cNvPr>
          <p:cNvPicPr>
            <a:picLocks noChangeAspect="1"/>
          </p:cNvPicPr>
          <p:nvPr/>
        </p:nvPicPr>
        <p:blipFill>
          <a:blip r:embed="rId3"/>
          <a:stretch>
            <a:fillRect/>
          </a:stretch>
        </p:blipFill>
        <p:spPr>
          <a:xfrm>
            <a:off x="7348599" y="0"/>
            <a:ext cx="4005201"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865A51F-2C9C-F60E-7778-41E22CC4FD40}"/>
                  </a:ext>
                </a:extLst>
              </p14:cNvPr>
              <p14:cNvContentPartPr/>
              <p14:nvPr/>
            </p14:nvContentPartPr>
            <p14:xfrm>
              <a:off x="8290454" y="3726965"/>
              <a:ext cx="161932" cy="1009915"/>
            </p14:xfrm>
          </p:contentPart>
        </mc:Choice>
        <mc:Fallback xmlns="">
          <p:pic>
            <p:nvPicPr>
              <p:cNvPr id="7" name="Ink 6">
                <a:extLst>
                  <a:ext uri="{FF2B5EF4-FFF2-40B4-BE49-F238E27FC236}">
                    <a16:creationId xmlns:a16="http://schemas.microsoft.com/office/drawing/2014/main" id="{0865A51F-2C9C-F60E-7778-41E22CC4FD40}"/>
                  </a:ext>
                </a:extLst>
              </p:cNvPr>
              <p:cNvPicPr/>
              <p:nvPr/>
            </p:nvPicPr>
            <p:blipFill>
              <a:blip r:embed="rId5"/>
              <a:stretch>
                <a:fillRect/>
              </a:stretch>
            </p:blipFill>
            <p:spPr>
              <a:xfrm>
                <a:off x="8254549" y="3690974"/>
                <a:ext cx="233383" cy="1081538"/>
              </a:xfrm>
              <a:prstGeom prst="rect">
                <a:avLst/>
              </a:prstGeom>
            </p:spPr>
          </p:pic>
        </mc:Fallback>
      </mc:AlternateContent>
    </p:spTree>
    <p:extLst>
      <p:ext uri="{BB962C8B-B14F-4D97-AF65-F5344CB8AC3E}">
        <p14:creationId xmlns:p14="http://schemas.microsoft.com/office/powerpoint/2010/main" val="4193005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B00380-8F13-1F3B-3B62-50B615D372E6}"/>
              </a:ext>
            </a:extLst>
          </p:cNvPr>
          <p:cNvSpPr>
            <a:spLocks noGrp="1"/>
          </p:cNvSpPr>
          <p:nvPr>
            <p:ph type="title"/>
          </p:nvPr>
        </p:nvSpPr>
        <p:spPr/>
        <p:txBody>
          <a:bodyPr/>
          <a:lstStyle/>
          <a:p>
            <a:r>
              <a:rPr lang="en-US"/>
              <a:t>Location information</a:t>
            </a:r>
          </a:p>
        </p:txBody>
      </p:sp>
      <p:pic>
        <p:nvPicPr>
          <p:cNvPr id="7" name="Content Placeholder 6">
            <a:extLst>
              <a:ext uri="{FF2B5EF4-FFF2-40B4-BE49-F238E27FC236}">
                <a16:creationId xmlns:a16="http://schemas.microsoft.com/office/drawing/2014/main" id="{FEF752C2-F8A2-2C11-760D-B2098009A944}"/>
              </a:ext>
            </a:extLst>
          </p:cNvPr>
          <p:cNvPicPr>
            <a:picLocks noGrp="1" noChangeAspect="1"/>
          </p:cNvPicPr>
          <p:nvPr>
            <p:ph idx="1"/>
          </p:nvPr>
        </p:nvPicPr>
        <p:blipFill>
          <a:blip r:embed="rId3"/>
          <a:stretch>
            <a:fillRect/>
          </a:stretch>
        </p:blipFill>
        <p:spPr>
          <a:xfrm>
            <a:off x="838200" y="2620451"/>
            <a:ext cx="10515600" cy="1617097"/>
          </a:xfrm>
        </p:spPr>
      </p:pic>
    </p:spTree>
    <p:extLst>
      <p:ext uri="{BB962C8B-B14F-4D97-AF65-F5344CB8AC3E}">
        <p14:creationId xmlns:p14="http://schemas.microsoft.com/office/powerpoint/2010/main" val="3887026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document with writing on it&#10;&#10;Description automatically generated">
            <a:extLst>
              <a:ext uri="{FF2B5EF4-FFF2-40B4-BE49-F238E27FC236}">
                <a16:creationId xmlns:a16="http://schemas.microsoft.com/office/drawing/2014/main" id="{90D70B56-33B7-8D66-13FA-25003A5440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2"/>
          <a:stretch/>
        </p:blipFill>
        <p:spPr>
          <a:xfrm>
            <a:off x="3617704" y="735628"/>
            <a:ext cx="8143602" cy="5179397"/>
          </a:xfrm>
          <a:prstGeom prst="rect">
            <a:avLst/>
          </a:prstGeom>
        </p:spPr>
      </p:pic>
      <p:sp>
        <p:nvSpPr>
          <p:cNvPr id="3" name="Title 2">
            <a:extLst>
              <a:ext uri="{FF2B5EF4-FFF2-40B4-BE49-F238E27FC236}">
                <a16:creationId xmlns:a16="http://schemas.microsoft.com/office/drawing/2014/main" id="{18E02273-10E7-1660-C224-3F7EF27D1F22}"/>
              </a:ext>
            </a:extLst>
          </p:cNvPr>
          <p:cNvSpPr>
            <a:spLocks noGrp="1"/>
          </p:cNvSpPr>
          <p:nvPr>
            <p:ph type="ctrTitle"/>
          </p:nvPr>
        </p:nvSpPr>
        <p:spPr>
          <a:xfrm>
            <a:off x="838200" y="735628"/>
            <a:ext cx="2533650" cy="1100871"/>
          </a:xfrm>
        </p:spPr>
        <p:txBody>
          <a:bodyPr/>
          <a:lstStyle/>
          <a:p>
            <a:r>
              <a:rPr lang="en-US" dirty="0"/>
              <a:t>People and places</a:t>
            </a:r>
          </a:p>
        </p:txBody>
      </p:sp>
    </p:spTree>
    <p:extLst>
      <p:ext uri="{BB962C8B-B14F-4D97-AF65-F5344CB8AC3E}">
        <p14:creationId xmlns:p14="http://schemas.microsoft.com/office/powerpoint/2010/main" val="158885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up of a document&#10;&#10;Description automatically generated">
            <a:extLst>
              <a:ext uri="{FF2B5EF4-FFF2-40B4-BE49-F238E27FC236}">
                <a16:creationId xmlns:a16="http://schemas.microsoft.com/office/drawing/2014/main" id="{130A3676-E929-E210-4894-4A8CB71352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8"/>
          <a:stretch/>
        </p:blipFill>
        <p:spPr>
          <a:xfrm>
            <a:off x="838200" y="1828799"/>
            <a:ext cx="10363200" cy="4337203"/>
          </a:xfrm>
          <a:prstGeom prst="rect">
            <a:avLst/>
          </a:prstGeom>
        </p:spPr>
      </p:pic>
      <p:sp>
        <p:nvSpPr>
          <p:cNvPr id="2" name="Title 1">
            <a:extLst>
              <a:ext uri="{FF2B5EF4-FFF2-40B4-BE49-F238E27FC236}">
                <a16:creationId xmlns:a16="http://schemas.microsoft.com/office/drawing/2014/main" id="{3F1052E3-3624-DDB9-F210-491DD31989BC}"/>
              </a:ext>
            </a:extLst>
          </p:cNvPr>
          <p:cNvSpPr>
            <a:spLocks noGrp="1"/>
          </p:cNvSpPr>
          <p:nvPr>
            <p:ph type="ctrTitle"/>
          </p:nvPr>
        </p:nvSpPr>
        <p:spPr/>
        <p:txBody>
          <a:bodyPr/>
          <a:lstStyle/>
          <a:p>
            <a:r>
              <a:rPr lang="en-US" dirty="0" err="1"/>
              <a:t>DeCuys</a:t>
            </a:r>
            <a:r>
              <a:rPr lang="en-US" dirty="0"/>
              <a:t> in 1860</a:t>
            </a:r>
          </a:p>
        </p:txBody>
      </p:sp>
    </p:spTree>
    <p:extLst>
      <p:ext uri="{BB962C8B-B14F-4D97-AF65-F5344CB8AC3E}">
        <p14:creationId xmlns:p14="http://schemas.microsoft.com/office/powerpoint/2010/main" val="375628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document with writing on it&#10;&#10;Description automatically generated">
            <a:extLst>
              <a:ext uri="{FF2B5EF4-FFF2-40B4-BE49-F238E27FC236}">
                <a16:creationId xmlns:a16="http://schemas.microsoft.com/office/drawing/2014/main" id="{7EA181F3-E648-E824-6842-5E03465D5F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88869" y="495158"/>
            <a:ext cx="7075639" cy="5867683"/>
          </a:xfrm>
          <a:prstGeom prst="rect">
            <a:avLst/>
          </a:prstGeom>
        </p:spPr>
      </p:pic>
      <p:sp>
        <p:nvSpPr>
          <p:cNvPr id="2" name="Title 1">
            <a:extLst>
              <a:ext uri="{FF2B5EF4-FFF2-40B4-BE49-F238E27FC236}">
                <a16:creationId xmlns:a16="http://schemas.microsoft.com/office/drawing/2014/main" id="{56E1403C-EEDD-810A-EBF2-CC72D86B0205}"/>
              </a:ext>
            </a:extLst>
          </p:cNvPr>
          <p:cNvSpPr>
            <a:spLocks noGrp="1"/>
          </p:cNvSpPr>
          <p:nvPr>
            <p:ph type="ctrTitle"/>
          </p:nvPr>
        </p:nvSpPr>
        <p:spPr>
          <a:xfrm>
            <a:off x="838200" y="735628"/>
            <a:ext cx="2062163" cy="1100871"/>
          </a:xfrm>
        </p:spPr>
        <p:txBody>
          <a:bodyPr/>
          <a:lstStyle/>
          <a:p>
            <a:r>
              <a:rPr lang="en-US" dirty="0" err="1"/>
              <a:t>DeCuys</a:t>
            </a:r>
            <a:r>
              <a:rPr lang="en-US" dirty="0"/>
              <a:t> in 1870</a:t>
            </a:r>
          </a:p>
        </p:txBody>
      </p:sp>
    </p:spTree>
    <p:extLst>
      <p:ext uri="{BB962C8B-B14F-4D97-AF65-F5344CB8AC3E}">
        <p14:creationId xmlns:p14="http://schemas.microsoft.com/office/powerpoint/2010/main" val="184934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up of a newspaper&#10;&#10;Description automatically generated">
            <a:extLst>
              <a:ext uri="{FF2B5EF4-FFF2-40B4-BE49-F238E27FC236}">
                <a16:creationId xmlns:a16="http://schemas.microsoft.com/office/drawing/2014/main" id="{07D1CA55-327D-A0A1-2E17-D279B6F93E41}"/>
              </a:ext>
            </a:extLst>
          </p:cNvPr>
          <p:cNvPicPr>
            <a:picLocks noGrp="1" noChangeAspect="1"/>
          </p:cNvPicPr>
          <p:nvPr>
            <p:ph idx="1"/>
          </p:nvPr>
        </p:nvPicPr>
        <p:blipFill>
          <a:blip r:embed="rId3"/>
          <a:stretch>
            <a:fillRect/>
          </a:stretch>
        </p:blipFill>
        <p:spPr>
          <a:xfrm>
            <a:off x="1553693" y="547780"/>
            <a:ext cx="9084614" cy="5762440"/>
          </a:xfrm>
        </p:spPr>
      </p:pic>
    </p:spTree>
    <p:extLst>
      <p:ext uri="{BB962C8B-B14F-4D97-AF65-F5344CB8AC3E}">
        <p14:creationId xmlns:p14="http://schemas.microsoft.com/office/powerpoint/2010/main" val="425338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A2E7-4FF7-1131-9D6F-6DEA2EF42CE7}"/>
              </a:ext>
            </a:extLst>
          </p:cNvPr>
          <p:cNvSpPr>
            <a:spLocks noGrp="1"/>
          </p:cNvSpPr>
          <p:nvPr>
            <p:ph type="ctrTitle"/>
          </p:nvPr>
        </p:nvSpPr>
        <p:spPr/>
        <p:txBody>
          <a:bodyPr/>
          <a:lstStyle/>
          <a:p>
            <a:r>
              <a:rPr lang="en-US" sz="5400" dirty="0">
                <a:solidFill>
                  <a:schemeClr val="bg1"/>
                </a:solidFill>
              </a:rPr>
              <a:t>Activity 1. What makes a home?</a:t>
            </a:r>
          </a:p>
        </p:txBody>
      </p:sp>
    </p:spTree>
    <p:extLst>
      <p:ext uri="{BB962C8B-B14F-4D97-AF65-F5344CB8AC3E}">
        <p14:creationId xmlns:p14="http://schemas.microsoft.com/office/powerpoint/2010/main" val="2848623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close-up of a newspaper&#10;&#10;Description automatically generated">
            <a:extLst>
              <a:ext uri="{FF2B5EF4-FFF2-40B4-BE49-F238E27FC236}">
                <a16:creationId xmlns:a16="http://schemas.microsoft.com/office/drawing/2014/main" id="{6D943123-90CA-E4D8-17A7-C333B0202B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7" t="2700" r="1428" b="1758"/>
          <a:stretch/>
        </p:blipFill>
        <p:spPr>
          <a:xfrm>
            <a:off x="1685925" y="557213"/>
            <a:ext cx="8801100" cy="5800726"/>
          </a:xfrm>
          <a:prstGeom prst="rect">
            <a:avLst/>
          </a:prstGeom>
        </p:spPr>
      </p:pic>
      <p:sp>
        <p:nvSpPr>
          <p:cNvPr id="7" name="TextBox 6">
            <a:extLst>
              <a:ext uri="{FF2B5EF4-FFF2-40B4-BE49-F238E27FC236}">
                <a16:creationId xmlns:a16="http://schemas.microsoft.com/office/drawing/2014/main" id="{AB4F0C07-6710-31B9-A997-1DF0829FEF49}"/>
              </a:ext>
            </a:extLst>
          </p:cNvPr>
          <p:cNvSpPr txBox="1"/>
          <p:nvPr/>
        </p:nvSpPr>
        <p:spPr>
          <a:xfrm>
            <a:off x="4764506" y="3320716"/>
            <a:ext cx="2863515" cy="389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54867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424C-B037-E64A-584C-75AF3E24BF64}"/>
              </a:ext>
            </a:extLst>
          </p:cNvPr>
          <p:cNvSpPr>
            <a:spLocks noGrp="1"/>
          </p:cNvSpPr>
          <p:nvPr>
            <p:ph type="title"/>
          </p:nvPr>
        </p:nvSpPr>
        <p:spPr/>
        <p:txBody>
          <a:bodyPr/>
          <a:lstStyle/>
          <a:p>
            <a:r>
              <a:rPr lang="en-US" dirty="0">
                <a:cs typeface="Calibri Light"/>
              </a:rPr>
              <a:t>Reflection</a:t>
            </a:r>
            <a:endParaRPr lang="en-US" dirty="0"/>
          </a:p>
        </p:txBody>
      </p:sp>
      <p:sp>
        <p:nvSpPr>
          <p:cNvPr id="5" name="Content Placeholder 4">
            <a:extLst>
              <a:ext uri="{FF2B5EF4-FFF2-40B4-BE49-F238E27FC236}">
                <a16:creationId xmlns:a16="http://schemas.microsoft.com/office/drawing/2014/main" id="{6E37E9CD-79B8-0301-898F-21A652F07403}"/>
              </a:ext>
            </a:extLst>
          </p:cNvPr>
          <p:cNvSpPr>
            <a:spLocks noGrp="1"/>
          </p:cNvSpPr>
          <p:nvPr>
            <p:ph idx="1"/>
          </p:nvPr>
        </p:nvSpPr>
        <p:spPr/>
        <p:txBody>
          <a:bodyPr/>
          <a:lstStyle/>
          <a:p>
            <a:r>
              <a:rPr lang="en-US" dirty="0"/>
              <a:t>What are five new things you learned in this lesson?</a:t>
            </a:r>
          </a:p>
          <a:p>
            <a:r>
              <a:rPr lang="en-US" dirty="0"/>
              <a:t>What are some ways that public history can balance individual stories and experiences with larger stories about events?</a:t>
            </a:r>
          </a:p>
          <a:p>
            <a:r>
              <a:rPr lang="en-US" dirty="0"/>
              <a:t>What is one thing that you want to continue to discuss and learn more about?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7188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F747-424B-19C5-E3B1-778646C6D227}"/>
              </a:ext>
            </a:extLst>
          </p:cNvPr>
          <p:cNvSpPr>
            <a:spLocks noGrp="1"/>
          </p:cNvSpPr>
          <p:nvPr>
            <p:ph type="ctrTitle"/>
          </p:nvPr>
        </p:nvSpPr>
        <p:spPr/>
        <p:txBody>
          <a:bodyPr/>
          <a:lstStyle/>
          <a:p>
            <a:r>
              <a:rPr lang="en-US" dirty="0">
                <a:cs typeface="Calibri Light"/>
              </a:rPr>
              <a:t>Discuss with your partner</a:t>
            </a:r>
            <a:endParaRPr lang="en-US" dirty="0"/>
          </a:p>
        </p:txBody>
      </p:sp>
      <p:sp>
        <p:nvSpPr>
          <p:cNvPr id="5" name="Content Placeholder 4">
            <a:extLst>
              <a:ext uri="{FF2B5EF4-FFF2-40B4-BE49-F238E27FC236}">
                <a16:creationId xmlns:a16="http://schemas.microsoft.com/office/drawing/2014/main" id="{D19C0DE9-C481-8810-60A9-BEDB473D8916}"/>
              </a:ext>
            </a:extLst>
          </p:cNvPr>
          <p:cNvSpPr>
            <a:spLocks noGrp="1"/>
          </p:cNvSpPr>
          <p:nvPr>
            <p:ph idx="1"/>
          </p:nvPr>
        </p:nvSpPr>
        <p:spPr>
          <a:xfrm>
            <a:off x="838200" y="1836499"/>
            <a:ext cx="9591675" cy="4340464"/>
          </a:xfrm>
        </p:spPr>
        <p:txBody>
          <a:bodyPr/>
          <a:lstStyle/>
          <a:p>
            <a:pPr marL="352425" indent="-352425">
              <a:buFont typeface="+mj-lt"/>
              <a:buAutoNum type="arabicPeriod"/>
            </a:pPr>
            <a:r>
              <a:rPr lang="en-US" dirty="0"/>
              <a:t>What makes a place a home? </a:t>
            </a:r>
          </a:p>
          <a:p>
            <a:pPr marL="352425" indent="-352425">
              <a:buFont typeface="+mj-lt"/>
              <a:buAutoNum type="arabicPeriod"/>
            </a:pPr>
            <a:r>
              <a:rPr lang="en-US" dirty="0"/>
              <a:t>Does how long your family has lived in a place change the way you feel about home?</a:t>
            </a:r>
          </a:p>
          <a:p>
            <a:pPr marL="352425" indent="-352425">
              <a:buFont typeface="+mj-lt"/>
              <a:buAutoNum type="arabicPeriod"/>
            </a:pPr>
            <a:r>
              <a:rPr lang="en-US" dirty="0"/>
              <a:t>What parts of home are most important to you?</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15768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F747-424B-19C5-E3B1-778646C6D227}"/>
              </a:ext>
            </a:extLst>
          </p:cNvPr>
          <p:cNvSpPr>
            <a:spLocks noGrp="1"/>
          </p:cNvSpPr>
          <p:nvPr>
            <p:ph type="ctrTitle"/>
          </p:nvPr>
        </p:nvSpPr>
        <p:spPr/>
        <p:txBody>
          <a:bodyPr/>
          <a:lstStyle/>
          <a:p>
            <a:r>
              <a:rPr lang="en-US" dirty="0">
                <a:cs typeface="Calibri Light"/>
              </a:rPr>
              <a:t>Discuss with your group</a:t>
            </a:r>
            <a:endParaRPr lang="en-US" dirty="0"/>
          </a:p>
        </p:txBody>
      </p:sp>
      <p:sp>
        <p:nvSpPr>
          <p:cNvPr id="5" name="Content Placeholder 4">
            <a:extLst>
              <a:ext uri="{FF2B5EF4-FFF2-40B4-BE49-F238E27FC236}">
                <a16:creationId xmlns:a16="http://schemas.microsoft.com/office/drawing/2014/main" id="{D19C0DE9-C481-8810-60A9-BEDB473D8916}"/>
              </a:ext>
            </a:extLst>
          </p:cNvPr>
          <p:cNvSpPr>
            <a:spLocks noGrp="1"/>
          </p:cNvSpPr>
          <p:nvPr>
            <p:ph idx="1"/>
          </p:nvPr>
        </p:nvSpPr>
        <p:spPr>
          <a:xfrm>
            <a:off x="838200" y="1836499"/>
            <a:ext cx="9205913" cy="4340464"/>
          </a:xfrm>
        </p:spPr>
        <p:txBody>
          <a:bodyPr/>
          <a:lstStyle/>
          <a:p>
            <a:pPr marL="352425" indent="-352425">
              <a:buFont typeface="+mj-lt"/>
              <a:buAutoNum type="arabicPeriod"/>
            </a:pPr>
            <a:r>
              <a:rPr lang="en-US" dirty="0"/>
              <a:t>How would being forced to leave your home be different than choosing to move?</a:t>
            </a:r>
          </a:p>
          <a:p>
            <a:pPr marL="352425" indent="-352425">
              <a:buFont typeface="+mj-lt"/>
              <a:buAutoNum type="arabicPeriod"/>
            </a:pPr>
            <a:r>
              <a:rPr lang="en-US" dirty="0"/>
              <a:t>If someone forced you to leave your home, would you try to return even if it was dangerous? How would you make that decision? </a:t>
            </a:r>
          </a:p>
          <a:p>
            <a:pPr marL="352425" indent="-352425">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1473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A2E7-4FF7-1131-9D6F-6DEA2EF42CE7}"/>
              </a:ext>
            </a:extLst>
          </p:cNvPr>
          <p:cNvSpPr>
            <a:spLocks noGrp="1"/>
          </p:cNvSpPr>
          <p:nvPr>
            <p:ph type="ctrTitle"/>
          </p:nvPr>
        </p:nvSpPr>
        <p:spPr/>
        <p:txBody>
          <a:bodyPr/>
          <a:lstStyle/>
          <a:p>
            <a:r>
              <a:rPr lang="en-US" sz="5400" dirty="0">
                <a:solidFill>
                  <a:schemeClr val="bg1"/>
                </a:solidFill>
              </a:rPr>
              <a:t>Activity 2. Mapping Removal</a:t>
            </a:r>
          </a:p>
        </p:txBody>
      </p:sp>
    </p:spTree>
    <p:extLst>
      <p:ext uri="{BB962C8B-B14F-4D97-AF65-F5344CB8AC3E}">
        <p14:creationId xmlns:p14="http://schemas.microsoft.com/office/powerpoint/2010/main" val="187337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7F39-6AF4-EC81-50A6-C9993401D3C6}"/>
              </a:ext>
            </a:extLst>
          </p:cNvPr>
          <p:cNvSpPr>
            <a:spLocks noGrp="1"/>
          </p:cNvSpPr>
          <p:nvPr>
            <p:ph type="title"/>
          </p:nvPr>
        </p:nvSpPr>
        <p:spPr/>
        <p:txBody>
          <a:bodyPr/>
          <a:lstStyle/>
          <a:p>
            <a:r>
              <a:rPr lang="en-US" dirty="0">
                <a:cs typeface="Calibri Light"/>
              </a:rPr>
              <a:t>Find Coos Bay</a:t>
            </a:r>
            <a:endParaRPr lang="en-US" dirty="0"/>
          </a:p>
        </p:txBody>
      </p:sp>
      <p:pic>
        <p:nvPicPr>
          <p:cNvPr id="5" name="Content Placeholder 4">
            <a:extLst>
              <a:ext uri="{FF2B5EF4-FFF2-40B4-BE49-F238E27FC236}">
                <a16:creationId xmlns:a16="http://schemas.microsoft.com/office/drawing/2014/main" id="{1B8984AB-FD7B-8C08-0E8F-63DCB22DD1DB}"/>
              </a:ext>
            </a:extLst>
          </p:cNvPr>
          <p:cNvPicPr>
            <a:picLocks noGrp="1" noChangeAspect="1"/>
          </p:cNvPicPr>
          <p:nvPr>
            <p:ph idx="1"/>
          </p:nvPr>
        </p:nvPicPr>
        <p:blipFill>
          <a:blip r:embed="rId3"/>
          <a:stretch>
            <a:fillRect/>
          </a:stretch>
        </p:blipFill>
        <p:spPr>
          <a:xfrm>
            <a:off x="6897101" y="482599"/>
            <a:ext cx="4731009" cy="6010275"/>
          </a:xfrm>
        </p:spPr>
      </p:pic>
      <p:pic>
        <p:nvPicPr>
          <p:cNvPr id="7" name="Picture 6">
            <a:extLst>
              <a:ext uri="{FF2B5EF4-FFF2-40B4-BE49-F238E27FC236}">
                <a16:creationId xmlns:a16="http://schemas.microsoft.com/office/drawing/2014/main" id="{C8FA851A-2DEE-D0E5-4104-CD9B8683F613}"/>
              </a:ext>
            </a:extLst>
          </p:cNvPr>
          <p:cNvPicPr>
            <a:picLocks noChangeAspect="1"/>
          </p:cNvPicPr>
          <p:nvPr/>
        </p:nvPicPr>
        <p:blipFill>
          <a:blip r:embed="rId4"/>
          <a:stretch>
            <a:fillRect/>
          </a:stretch>
        </p:blipFill>
        <p:spPr>
          <a:xfrm>
            <a:off x="2491930" y="2962885"/>
            <a:ext cx="3134162" cy="2619741"/>
          </a:xfrm>
          <a:prstGeom prst="rect">
            <a:avLst/>
          </a:prstGeom>
        </p:spPr>
      </p:pic>
      <p:cxnSp>
        <p:nvCxnSpPr>
          <p:cNvPr id="9" name="Straight Arrow Connector 8">
            <a:extLst>
              <a:ext uri="{FF2B5EF4-FFF2-40B4-BE49-F238E27FC236}">
                <a16:creationId xmlns:a16="http://schemas.microsoft.com/office/drawing/2014/main" id="{E393100B-6EA7-D6A6-1473-3229D03FB470}"/>
              </a:ext>
            </a:extLst>
          </p:cNvPr>
          <p:cNvCxnSpPr>
            <a:cxnSpLocks/>
            <a:stCxn id="7" idx="3"/>
          </p:cNvCxnSpPr>
          <p:nvPr/>
        </p:nvCxnSpPr>
        <p:spPr>
          <a:xfrm>
            <a:off x="5626092" y="4272756"/>
            <a:ext cx="2127258" cy="327819"/>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97ED74F-40D2-7940-6A2D-1E56DD6E7BA7}"/>
              </a:ext>
            </a:extLst>
          </p:cNvPr>
          <p:cNvCxnSpPr>
            <a:cxnSpLocks/>
          </p:cNvCxnSpPr>
          <p:nvPr/>
        </p:nvCxnSpPr>
        <p:spPr>
          <a:xfrm>
            <a:off x="571500" y="4436664"/>
            <a:ext cx="2984059" cy="0"/>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7BB56F-8CF4-CA33-2222-8848C18E4D9D}"/>
              </a:ext>
            </a:extLst>
          </p:cNvPr>
          <p:cNvSpPr txBox="1"/>
          <p:nvPr/>
        </p:nvSpPr>
        <p:spPr>
          <a:xfrm>
            <a:off x="1220921" y="4067332"/>
            <a:ext cx="2447925" cy="369332"/>
          </a:xfrm>
          <a:prstGeom prst="rect">
            <a:avLst/>
          </a:prstGeom>
          <a:noFill/>
        </p:spPr>
        <p:txBody>
          <a:bodyPr wrap="square" rtlCol="0">
            <a:spAutoFit/>
          </a:bodyPr>
          <a:lstStyle/>
          <a:p>
            <a:r>
              <a:rPr lang="en-US" dirty="0"/>
              <a:t>Coos Bay</a:t>
            </a:r>
          </a:p>
        </p:txBody>
      </p:sp>
    </p:spTree>
    <p:extLst>
      <p:ext uri="{BB962C8B-B14F-4D97-AF65-F5344CB8AC3E}">
        <p14:creationId xmlns:p14="http://schemas.microsoft.com/office/powerpoint/2010/main" val="156837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66D545-D499-EC6C-326D-BDB032B25B21}"/>
              </a:ext>
            </a:extLst>
          </p:cNvPr>
          <p:cNvPicPr>
            <a:picLocks noChangeAspect="1"/>
          </p:cNvPicPr>
          <p:nvPr/>
        </p:nvPicPr>
        <p:blipFill>
          <a:blip r:embed="rId3"/>
          <a:stretch>
            <a:fillRect/>
          </a:stretch>
        </p:blipFill>
        <p:spPr>
          <a:xfrm>
            <a:off x="3347964" y="2427863"/>
            <a:ext cx="3134162" cy="2619741"/>
          </a:xfrm>
          <a:prstGeom prst="rect">
            <a:avLst/>
          </a:prstGeom>
        </p:spPr>
      </p:pic>
      <p:cxnSp>
        <p:nvCxnSpPr>
          <p:cNvPr id="7" name="Straight Arrow Connector 6">
            <a:extLst>
              <a:ext uri="{FF2B5EF4-FFF2-40B4-BE49-F238E27FC236}">
                <a16:creationId xmlns:a16="http://schemas.microsoft.com/office/drawing/2014/main" id="{8AC24F01-A850-7CF0-DDED-2057BC2A70B4}"/>
              </a:ext>
            </a:extLst>
          </p:cNvPr>
          <p:cNvCxnSpPr>
            <a:cxnSpLocks/>
          </p:cNvCxnSpPr>
          <p:nvPr/>
        </p:nvCxnSpPr>
        <p:spPr>
          <a:xfrm flipV="1">
            <a:off x="1778655" y="3630729"/>
            <a:ext cx="3257260" cy="16598"/>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C997D04-BCA3-C0B7-6F63-5F563FC33D42}"/>
              </a:ext>
            </a:extLst>
          </p:cNvPr>
          <p:cNvSpPr txBox="1"/>
          <p:nvPr/>
        </p:nvSpPr>
        <p:spPr>
          <a:xfrm>
            <a:off x="1778655" y="3224342"/>
            <a:ext cx="2431915" cy="276999"/>
          </a:xfrm>
          <a:prstGeom prst="rect">
            <a:avLst/>
          </a:prstGeom>
          <a:noFill/>
        </p:spPr>
        <p:txBody>
          <a:bodyPr wrap="square" lIns="0" tIns="0" rIns="0" bIns="0" rtlCol="0">
            <a:spAutoFit/>
          </a:bodyPr>
          <a:lstStyle/>
          <a:p>
            <a:r>
              <a:rPr lang="en-US" dirty="0"/>
              <a:t>Ha-nis-ich</a:t>
            </a:r>
          </a:p>
        </p:txBody>
      </p:sp>
      <p:cxnSp>
        <p:nvCxnSpPr>
          <p:cNvPr id="10" name="Straight Arrow Connector 9">
            <a:extLst>
              <a:ext uri="{FF2B5EF4-FFF2-40B4-BE49-F238E27FC236}">
                <a16:creationId xmlns:a16="http://schemas.microsoft.com/office/drawing/2014/main" id="{02DE1EF1-433E-96AF-37B5-3C9D895C81DD}"/>
              </a:ext>
            </a:extLst>
          </p:cNvPr>
          <p:cNvCxnSpPr>
            <a:cxnSpLocks/>
          </p:cNvCxnSpPr>
          <p:nvPr/>
        </p:nvCxnSpPr>
        <p:spPr>
          <a:xfrm flipH="1">
            <a:off x="4915045" y="3756258"/>
            <a:ext cx="3614593" cy="0"/>
          </a:xfrm>
          <a:prstGeom prst="straightConnector1">
            <a:avLst/>
          </a:prstGeom>
          <a:ln w="76200">
            <a:solidFill>
              <a:srgbClr val="009D95"/>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E927F4C-EC46-98A6-B0A3-AFEF61C6C0EE}"/>
              </a:ext>
            </a:extLst>
          </p:cNvPr>
          <p:cNvSpPr txBox="1"/>
          <p:nvPr/>
        </p:nvSpPr>
        <p:spPr>
          <a:xfrm>
            <a:off x="7430569" y="3306571"/>
            <a:ext cx="1099070" cy="276999"/>
          </a:xfrm>
          <a:prstGeom prst="rect">
            <a:avLst/>
          </a:prstGeom>
          <a:noFill/>
        </p:spPr>
        <p:txBody>
          <a:bodyPr wrap="square" lIns="0" tIns="0" rIns="0" bIns="0" rtlCol="0">
            <a:spAutoFit/>
          </a:bodyPr>
          <a:lstStyle/>
          <a:p>
            <a:r>
              <a:rPr lang="en-US" dirty="0"/>
              <a:t>Empire City</a:t>
            </a:r>
          </a:p>
        </p:txBody>
      </p:sp>
      <p:grpSp>
        <p:nvGrpSpPr>
          <p:cNvPr id="14" name="Group 13">
            <a:extLst>
              <a:ext uri="{FF2B5EF4-FFF2-40B4-BE49-F238E27FC236}">
                <a16:creationId xmlns:a16="http://schemas.microsoft.com/office/drawing/2014/main" id="{529E1B53-519B-CE62-7048-9DB7C6DE3383}"/>
              </a:ext>
            </a:extLst>
          </p:cNvPr>
          <p:cNvGrpSpPr/>
          <p:nvPr/>
        </p:nvGrpSpPr>
        <p:grpSpPr>
          <a:xfrm>
            <a:off x="8793620" y="339641"/>
            <a:ext cx="360" cy="360"/>
            <a:chOff x="8793620" y="339641"/>
            <a:chExt cx="360" cy="360"/>
          </a:xfrm>
        </p:grpSpPr>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4A80041F-23E5-0E31-58D1-12A659A51C7B}"/>
                    </a:ext>
                  </a:extLst>
                </p14:cNvPr>
                <p14:cNvContentPartPr/>
                <p14:nvPr/>
              </p14:nvContentPartPr>
              <p14:xfrm>
                <a:off x="8793620" y="339641"/>
                <a:ext cx="360" cy="360"/>
              </p14:xfrm>
            </p:contentPart>
          </mc:Choice>
          <mc:Fallback xmlns="">
            <p:pic>
              <p:nvPicPr>
                <p:cNvPr id="12" name="Ink 11">
                  <a:extLst>
                    <a:ext uri="{FF2B5EF4-FFF2-40B4-BE49-F238E27FC236}">
                      <a16:creationId xmlns:a16="http://schemas.microsoft.com/office/drawing/2014/main" id="{4A80041F-23E5-0E31-58D1-12A659A51C7B}"/>
                    </a:ext>
                  </a:extLst>
                </p:cNvPr>
                <p:cNvPicPr/>
                <p:nvPr/>
              </p:nvPicPr>
              <p:blipFill>
                <a:blip r:embed="rId5"/>
                <a:stretch>
                  <a:fillRect/>
                </a:stretch>
              </p:blipFill>
              <p:spPr>
                <a:xfrm>
                  <a:off x="8730620" y="27700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58094F4F-24A5-9DAF-9994-E4DF96A7E777}"/>
                    </a:ext>
                  </a:extLst>
                </p14:cNvPr>
                <p14:cNvContentPartPr/>
                <p14:nvPr/>
              </p14:nvContentPartPr>
              <p14:xfrm>
                <a:off x="8793620" y="339641"/>
                <a:ext cx="360" cy="360"/>
              </p14:xfrm>
            </p:contentPart>
          </mc:Choice>
          <mc:Fallback xmlns="">
            <p:pic>
              <p:nvPicPr>
                <p:cNvPr id="13" name="Ink 12">
                  <a:extLst>
                    <a:ext uri="{FF2B5EF4-FFF2-40B4-BE49-F238E27FC236}">
                      <a16:creationId xmlns:a16="http://schemas.microsoft.com/office/drawing/2014/main" id="{58094F4F-24A5-9DAF-9994-E4DF96A7E777}"/>
                    </a:ext>
                  </a:extLst>
                </p:cNvPr>
                <p:cNvPicPr/>
                <p:nvPr/>
              </p:nvPicPr>
              <p:blipFill>
                <a:blip r:embed="rId5"/>
                <a:stretch>
                  <a:fillRect/>
                </a:stretch>
              </p:blipFill>
              <p:spPr>
                <a:xfrm>
                  <a:off x="8730620" y="277001"/>
                  <a:ext cx="126000" cy="126000"/>
                </a:xfrm>
                <a:prstGeom prst="rect">
                  <a:avLst/>
                </a:prstGeom>
              </p:spPr>
            </p:pic>
          </mc:Fallback>
        </mc:AlternateContent>
      </p:grpSp>
      <p:sp>
        <p:nvSpPr>
          <p:cNvPr id="4" name="Title 3">
            <a:extLst>
              <a:ext uri="{FF2B5EF4-FFF2-40B4-BE49-F238E27FC236}">
                <a16:creationId xmlns:a16="http://schemas.microsoft.com/office/drawing/2014/main" id="{DE42DEC5-0C00-5EE2-312D-42D6C31E2E4B}"/>
              </a:ext>
            </a:extLst>
          </p:cNvPr>
          <p:cNvSpPr>
            <a:spLocks noGrp="1"/>
          </p:cNvSpPr>
          <p:nvPr>
            <p:ph type="ctrTitle"/>
          </p:nvPr>
        </p:nvSpPr>
        <p:spPr/>
        <p:txBody>
          <a:bodyPr/>
          <a:lstStyle/>
          <a:p>
            <a:r>
              <a:rPr lang="en-US" dirty="0"/>
              <a:t>Ha-nis-ich and Empire City</a:t>
            </a:r>
          </a:p>
        </p:txBody>
      </p:sp>
    </p:spTree>
    <p:extLst>
      <p:ext uri="{BB962C8B-B14F-4D97-AF65-F5344CB8AC3E}">
        <p14:creationId xmlns:p14="http://schemas.microsoft.com/office/powerpoint/2010/main" val="255152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7A17-0D28-EE29-4BCB-B5ACA6D2B435}"/>
              </a:ext>
            </a:extLst>
          </p:cNvPr>
          <p:cNvSpPr>
            <a:spLocks noGrp="1"/>
          </p:cNvSpPr>
          <p:nvPr>
            <p:ph type="title"/>
          </p:nvPr>
        </p:nvSpPr>
        <p:spPr/>
        <p:txBody>
          <a:bodyPr/>
          <a:lstStyle/>
          <a:p>
            <a:r>
              <a:rPr lang="en-US" dirty="0" err="1"/>
              <a:t>Hanis</a:t>
            </a:r>
            <a:r>
              <a:rPr lang="en-US" dirty="0"/>
              <a:t> homelands</a:t>
            </a:r>
          </a:p>
        </p:txBody>
      </p:sp>
      <p:pic>
        <p:nvPicPr>
          <p:cNvPr id="5" name="Content Placeholder 4">
            <a:extLst>
              <a:ext uri="{FF2B5EF4-FFF2-40B4-BE49-F238E27FC236}">
                <a16:creationId xmlns:a16="http://schemas.microsoft.com/office/drawing/2014/main" id="{2F58BD1F-EE9C-F2E7-9B08-82990DAA48B0}"/>
              </a:ext>
            </a:extLst>
          </p:cNvPr>
          <p:cNvPicPr>
            <a:picLocks noGrp="1" noChangeAspect="1"/>
          </p:cNvPicPr>
          <p:nvPr>
            <p:ph idx="1"/>
          </p:nvPr>
        </p:nvPicPr>
        <p:blipFill>
          <a:blip r:embed="rId3"/>
          <a:stretch>
            <a:fillRect/>
          </a:stretch>
        </p:blipFill>
        <p:spPr>
          <a:xfrm>
            <a:off x="2272221" y="1327589"/>
            <a:ext cx="7962812" cy="4987486"/>
          </a:xfr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E2FC707-1223-544C-069B-11859BACFE41}"/>
                  </a:ext>
                </a:extLst>
              </p14:cNvPr>
              <p14:cNvContentPartPr/>
              <p14:nvPr/>
            </p14:nvContentPartPr>
            <p14:xfrm>
              <a:off x="996540" y="3173201"/>
              <a:ext cx="5071948" cy="1522523"/>
            </p14:xfrm>
          </p:contentPart>
        </mc:Choice>
        <mc:Fallback xmlns="">
          <p:pic>
            <p:nvPicPr>
              <p:cNvPr id="6" name="Ink 5">
                <a:extLst>
                  <a:ext uri="{FF2B5EF4-FFF2-40B4-BE49-F238E27FC236}">
                    <a16:creationId xmlns:a16="http://schemas.microsoft.com/office/drawing/2014/main" id="{EE2FC707-1223-544C-069B-11859BACFE41}"/>
                  </a:ext>
                </a:extLst>
              </p:cNvPr>
              <p:cNvPicPr/>
              <p:nvPr/>
            </p:nvPicPr>
            <p:blipFill>
              <a:blip r:embed="rId5"/>
              <a:stretch>
                <a:fillRect/>
              </a:stretch>
            </p:blipFill>
            <p:spPr>
              <a:xfrm>
                <a:off x="942541" y="3065195"/>
                <a:ext cx="5179586" cy="1738175"/>
              </a:xfrm>
              <a:prstGeom prst="rect">
                <a:avLst/>
              </a:prstGeom>
            </p:spPr>
          </p:pic>
        </mc:Fallback>
      </mc:AlternateContent>
      <p:sp>
        <p:nvSpPr>
          <p:cNvPr id="7" name="TextBox 6">
            <a:extLst>
              <a:ext uri="{FF2B5EF4-FFF2-40B4-BE49-F238E27FC236}">
                <a16:creationId xmlns:a16="http://schemas.microsoft.com/office/drawing/2014/main" id="{CF38E2D7-9973-7BC0-6894-9EDB91FF3F94}"/>
              </a:ext>
            </a:extLst>
          </p:cNvPr>
          <p:cNvSpPr txBox="1"/>
          <p:nvPr/>
        </p:nvSpPr>
        <p:spPr>
          <a:xfrm>
            <a:off x="937846" y="3230353"/>
            <a:ext cx="2038241" cy="276999"/>
          </a:xfrm>
          <a:prstGeom prst="rect">
            <a:avLst/>
          </a:prstGeom>
          <a:noFill/>
        </p:spPr>
        <p:txBody>
          <a:bodyPr wrap="square" lIns="0" tIns="0" rIns="0" bIns="0" rtlCol="0">
            <a:spAutoFit/>
          </a:bodyPr>
          <a:lstStyle/>
          <a:p>
            <a:r>
              <a:rPr lang="en-US" dirty="0" err="1"/>
              <a:t>Hanis</a:t>
            </a:r>
            <a:r>
              <a:rPr lang="en-US" dirty="0"/>
              <a:t> homelands</a:t>
            </a:r>
          </a:p>
        </p:txBody>
      </p:sp>
    </p:spTree>
    <p:extLst>
      <p:ext uri="{BB962C8B-B14F-4D97-AF65-F5344CB8AC3E}">
        <p14:creationId xmlns:p14="http://schemas.microsoft.com/office/powerpoint/2010/main" val="156019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7A17-0D28-EE29-4BCB-B5ACA6D2B435}"/>
              </a:ext>
            </a:extLst>
          </p:cNvPr>
          <p:cNvSpPr>
            <a:spLocks noGrp="1"/>
          </p:cNvSpPr>
          <p:nvPr>
            <p:ph type="title"/>
          </p:nvPr>
        </p:nvSpPr>
        <p:spPr/>
        <p:txBody>
          <a:bodyPr/>
          <a:lstStyle/>
          <a:p>
            <a:r>
              <a:rPr lang="en-US" dirty="0"/>
              <a:t>Mi-</a:t>
            </a:r>
            <a:r>
              <a:rPr lang="en-US" dirty="0" err="1"/>
              <a:t>lukw</a:t>
            </a:r>
            <a:r>
              <a:rPr lang="en-US" dirty="0"/>
              <a:t>-itch and </a:t>
            </a:r>
            <a:r>
              <a:rPr lang="en-US" dirty="0" err="1"/>
              <a:t>Miluk</a:t>
            </a:r>
            <a:r>
              <a:rPr lang="en-US" dirty="0"/>
              <a:t> homelands</a:t>
            </a:r>
          </a:p>
        </p:txBody>
      </p:sp>
      <p:pic>
        <p:nvPicPr>
          <p:cNvPr id="5" name="Content Placeholder 4">
            <a:extLst>
              <a:ext uri="{FF2B5EF4-FFF2-40B4-BE49-F238E27FC236}">
                <a16:creationId xmlns:a16="http://schemas.microsoft.com/office/drawing/2014/main" id="{2F58BD1F-EE9C-F2E7-9B08-82990DAA48B0}"/>
              </a:ext>
            </a:extLst>
          </p:cNvPr>
          <p:cNvPicPr>
            <a:picLocks noGrp="1" noChangeAspect="1"/>
          </p:cNvPicPr>
          <p:nvPr>
            <p:ph idx="1"/>
          </p:nvPr>
        </p:nvPicPr>
        <p:blipFill>
          <a:blip r:embed="rId3"/>
          <a:stretch>
            <a:fillRect/>
          </a:stretch>
        </p:blipFill>
        <p:spPr>
          <a:xfrm>
            <a:off x="2568940" y="1327589"/>
            <a:ext cx="8246680" cy="5165286"/>
          </a:xfrm>
        </p:spPr>
      </p:pic>
      <p:sp>
        <p:nvSpPr>
          <p:cNvPr id="7" name="TextBox 6">
            <a:extLst>
              <a:ext uri="{FF2B5EF4-FFF2-40B4-BE49-F238E27FC236}">
                <a16:creationId xmlns:a16="http://schemas.microsoft.com/office/drawing/2014/main" id="{CF38E2D7-9973-7BC0-6894-9EDB91FF3F94}"/>
              </a:ext>
            </a:extLst>
          </p:cNvPr>
          <p:cNvSpPr txBox="1"/>
          <p:nvPr/>
        </p:nvSpPr>
        <p:spPr>
          <a:xfrm>
            <a:off x="946266" y="4811701"/>
            <a:ext cx="2110902" cy="276999"/>
          </a:xfrm>
          <a:prstGeom prst="rect">
            <a:avLst/>
          </a:prstGeom>
          <a:noFill/>
        </p:spPr>
        <p:txBody>
          <a:bodyPr wrap="square" lIns="0" tIns="0" rIns="0" bIns="0" rtlCol="0">
            <a:spAutoFit/>
          </a:bodyPr>
          <a:lstStyle/>
          <a:p>
            <a:r>
              <a:rPr lang="en-US" dirty="0" err="1"/>
              <a:t>Miluk</a:t>
            </a:r>
            <a:r>
              <a:rPr lang="en-US" dirty="0"/>
              <a:t> homelands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831FA27-14B9-7C2E-104A-83BA3BB73814}"/>
                  </a:ext>
                </a:extLst>
              </p14:cNvPr>
              <p14:cNvContentPartPr/>
              <p14:nvPr/>
            </p14:nvContentPartPr>
            <p14:xfrm>
              <a:off x="3678007" y="4231027"/>
              <a:ext cx="1615320" cy="1343880"/>
            </p14:xfrm>
          </p:contentPart>
        </mc:Choice>
        <mc:Fallback>
          <p:pic>
            <p:nvPicPr>
              <p:cNvPr id="3" name="Ink 2">
                <a:extLst>
                  <a:ext uri="{FF2B5EF4-FFF2-40B4-BE49-F238E27FC236}">
                    <a16:creationId xmlns:a16="http://schemas.microsoft.com/office/drawing/2014/main" id="{E831FA27-14B9-7C2E-104A-83BA3BB73814}"/>
                  </a:ext>
                </a:extLst>
              </p:cNvPr>
              <p:cNvPicPr/>
              <p:nvPr/>
            </p:nvPicPr>
            <p:blipFill>
              <a:blip r:embed="rId5"/>
              <a:stretch>
                <a:fillRect/>
              </a:stretch>
            </p:blipFill>
            <p:spPr>
              <a:xfrm>
                <a:off x="3624019" y="4123027"/>
                <a:ext cx="1723296" cy="1559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F7887C9-2ED1-752B-EA0F-689C1B83FAEA}"/>
                  </a:ext>
                </a:extLst>
              </p14:cNvPr>
              <p14:cNvContentPartPr/>
              <p14:nvPr/>
            </p14:nvContentPartPr>
            <p14:xfrm>
              <a:off x="1017607" y="5192587"/>
              <a:ext cx="2668680" cy="83160"/>
            </p14:xfrm>
          </p:contentPart>
        </mc:Choice>
        <mc:Fallback>
          <p:pic>
            <p:nvPicPr>
              <p:cNvPr id="4" name="Ink 3">
                <a:extLst>
                  <a:ext uri="{FF2B5EF4-FFF2-40B4-BE49-F238E27FC236}">
                    <a16:creationId xmlns:a16="http://schemas.microsoft.com/office/drawing/2014/main" id="{EF7887C9-2ED1-752B-EA0F-689C1B83FAEA}"/>
                  </a:ext>
                </a:extLst>
              </p:cNvPr>
              <p:cNvPicPr/>
              <p:nvPr/>
            </p:nvPicPr>
            <p:blipFill>
              <a:blip r:embed="rId7"/>
              <a:stretch>
                <a:fillRect/>
              </a:stretch>
            </p:blipFill>
            <p:spPr>
              <a:xfrm>
                <a:off x="963607" y="5085053"/>
                <a:ext cx="2776680" cy="298229"/>
              </a:xfrm>
              <a:prstGeom prst="rect">
                <a:avLst/>
              </a:prstGeom>
            </p:spPr>
          </p:pic>
        </mc:Fallback>
      </mc:AlternateContent>
      <p:cxnSp>
        <p:nvCxnSpPr>
          <p:cNvPr id="8" name="Straight Arrow Connector 7">
            <a:extLst>
              <a:ext uri="{FF2B5EF4-FFF2-40B4-BE49-F238E27FC236}">
                <a16:creationId xmlns:a16="http://schemas.microsoft.com/office/drawing/2014/main" id="{40CEA7CE-9623-61A2-B965-828AB47F7B90}"/>
              </a:ext>
            </a:extLst>
          </p:cNvPr>
          <p:cNvCxnSpPr>
            <a:cxnSpLocks/>
          </p:cNvCxnSpPr>
          <p:nvPr/>
        </p:nvCxnSpPr>
        <p:spPr>
          <a:xfrm>
            <a:off x="889114" y="4669885"/>
            <a:ext cx="3238103" cy="0"/>
          </a:xfrm>
          <a:prstGeom prst="straightConnector1">
            <a:avLst/>
          </a:prstGeom>
          <a:ln w="76200">
            <a:solidFill>
              <a:srgbClr val="2C6754"/>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6A74A97-4FC5-64FE-B312-5231C6D9FBB8}"/>
              </a:ext>
            </a:extLst>
          </p:cNvPr>
          <p:cNvSpPr txBox="1"/>
          <p:nvPr/>
        </p:nvSpPr>
        <p:spPr>
          <a:xfrm>
            <a:off x="946266" y="4299002"/>
            <a:ext cx="1551964" cy="276999"/>
          </a:xfrm>
          <a:prstGeom prst="rect">
            <a:avLst/>
          </a:prstGeom>
          <a:solidFill>
            <a:schemeClr val="bg1"/>
          </a:solidFill>
        </p:spPr>
        <p:txBody>
          <a:bodyPr wrap="square" lIns="0" tIns="0" rIns="0" bIns="0" rtlCol="0">
            <a:spAutoFit/>
          </a:bodyPr>
          <a:lstStyle/>
          <a:p>
            <a:r>
              <a:rPr lang="en-US" dirty="0"/>
              <a:t>Mi-</a:t>
            </a:r>
            <a:r>
              <a:rPr lang="en-US" dirty="0" err="1"/>
              <a:t>lukw</a:t>
            </a:r>
            <a:r>
              <a:rPr lang="en-US" dirty="0"/>
              <a:t>-itch</a:t>
            </a:r>
          </a:p>
        </p:txBody>
      </p:sp>
    </p:spTree>
    <p:extLst>
      <p:ext uri="{BB962C8B-B14F-4D97-AF65-F5344CB8AC3E}">
        <p14:creationId xmlns:p14="http://schemas.microsoft.com/office/powerpoint/2010/main" val="820591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7" ma:contentTypeDescription="Create a new document." ma:contentTypeScope="" ma:versionID="568fb71113386b53663dc6a37671377b">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da404c0e5cc26e5c89a7aaeb26e60d26"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D65AB0-2E11-4CA7-867D-9EFDC0BC1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512498-5F22-48BF-8811-CCF99904F403}">
  <ds:schemaRefs>
    <ds:schemaRef ds:uri="http://schemas.microsoft.com/office/infopath/2007/PartnerControls"/>
    <ds:schemaRef ds:uri="http://www.w3.org/XML/1998/namespace"/>
    <ds:schemaRef ds:uri="http://purl.org/dc/elements/1.1/"/>
    <ds:schemaRef ds:uri="be7757ee-27b1-49d9-ad78-c19e224bf417"/>
    <ds:schemaRef ds:uri="ecda571c-f727-47a5-9aab-64bd2d52803f"/>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98253D9-2956-470A-B60C-FC41BA2008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276</TotalTime>
  <Words>2772</Words>
  <Application>Microsoft Office PowerPoint</Application>
  <PresentationFormat>Widescreen</PresentationFormat>
  <Paragraphs>137</Paragraphs>
  <Slides>21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Helvetica Neue</vt:lpstr>
      <vt:lpstr>Helvetica Neue Light</vt:lpstr>
      <vt:lpstr>Helvetica Neue Medium</vt:lpstr>
      <vt:lpstr>Myriad Pro</vt:lpstr>
      <vt:lpstr>Office Theme</vt:lpstr>
      <vt:lpstr>GRADE 7 Amanda's Trail</vt:lpstr>
      <vt:lpstr>Activity 1. What makes a home?</vt:lpstr>
      <vt:lpstr>Discuss with your partner</vt:lpstr>
      <vt:lpstr>Discuss with your group</vt:lpstr>
      <vt:lpstr>Activity 2. Mapping Removal</vt:lpstr>
      <vt:lpstr>Find Coos Bay</vt:lpstr>
      <vt:lpstr>Ha-nis-ich and Empire City</vt:lpstr>
      <vt:lpstr>Hanis homelands</vt:lpstr>
      <vt:lpstr>Mi-lukw-itch and Miluk homelands</vt:lpstr>
      <vt:lpstr>Nasomah </vt:lpstr>
      <vt:lpstr>Mining towns and U.S. forts</vt:lpstr>
      <vt:lpstr>The Coast (Siletz) Reservation</vt:lpstr>
      <vt:lpstr>Forced march from Port Orford</vt:lpstr>
      <vt:lpstr>Forced march from Fort Umpqua</vt:lpstr>
      <vt:lpstr>Location information</vt:lpstr>
      <vt:lpstr>People and places</vt:lpstr>
      <vt:lpstr>DeCuys in 1860</vt:lpstr>
      <vt:lpstr>DeCuys in 1870</vt:lpstr>
      <vt:lpstr>PowerPoint Presentation</vt:lpstr>
      <vt:lpstr>PowerPoint Presentation</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Nick Viles</cp:lastModifiedBy>
  <cp:revision>72</cp:revision>
  <dcterms:created xsi:type="dcterms:W3CDTF">2013-07-15T20:26:40Z</dcterms:created>
  <dcterms:modified xsi:type="dcterms:W3CDTF">2024-03-11T19:19:34Z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