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71" r:id="rId5"/>
    <p:sldId id="299" r:id="rId6"/>
    <p:sldId id="263" r:id="rId7"/>
    <p:sldId id="298" r:id="rId8"/>
    <p:sldId id="300" r:id="rId9"/>
    <p:sldId id="302" r:id="rId10"/>
    <p:sldId id="30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4" userDrawn="1">
          <p15:clr>
            <a:srgbClr val="A4A3A4"/>
          </p15:clr>
        </p15:guide>
        <p15:guide id="2" pos="66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E5E500-ED35-CBB6-62B7-F6F0103C57E6}" name="Rachael Radick" initials="RR" userId="S::rachael.radick@ednw.org::125914b5-a3fb-448a-b296-f1297bb32460" providerId="AD"/>
  <p188:author id="{DF35D032-C91A-F82A-D8B7-C06E83E9D9EE}" name="Eric Gold" initials="EG" userId="S::Eric.Gold@ednw.org::b6cf958c-856f-4440-8aee-f7dbb254b8f3" providerId="AD"/>
  <p188:author id="{381A9E9D-B1BE-40B4-6B6A-9060782AC2B0}" name="Nick Viles" initials="NV" userId="S::nickv@ctsi.nsn.us::917d333d-4359-443a-97bf-69681caf71f1" providerId="AD"/>
  <p188:author id="{55FC84A5-00C8-7FBB-22BB-CE69FC53BBBD}" name="Valerie Brodnikova" initials="VB" userId="S::valerie.brodnikova@ednw.org::8cc92941-ad6a-4ef3-bb01-a71e95f3817c" providerId="AD"/>
  <p188:author id="{50F610B1-0520-A676-7BD9-0B0E0C79A4DF}" name="Eric Gold" initials="EG" userId="S::eric.gold@ednw.org::b6cf958c-856f-4440-8aee-f7dbb254b8f3" providerId="AD"/>
  <p188:author id="{EC524AEE-6B1E-A317-888D-2770E124340A}" name="Sarah Cook" initials="SC" userId="S::Sarah.Cook@ednw.org::2ed97bae-2140-4aad-b727-37ba119d113c" providerId="AD"/>
  <p188:author id="{BEA188F4-C76B-824A-613B-5CC8FCC236E2}" name="Mandy Smoker Broaddus" initials="MB" userId="S::smokerbroaddus@ednw.org::98249921-6627-44fb-a584-82a5094d08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754"/>
    <a:srgbClr val="009D95"/>
    <a:srgbClr val="B36A57"/>
    <a:srgbClr val="6E9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95CB24-FB95-7A23-539B-C24689092EB4}" v="10" dt="2023-12-26T19:26:28.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41" autoAdjust="0"/>
    <p:restoredTop sz="80656" autoAdjust="0"/>
  </p:normalViewPr>
  <p:slideViewPr>
    <p:cSldViewPr snapToGrid="0">
      <p:cViewPr varScale="1">
        <p:scale>
          <a:sx n="93" d="100"/>
          <a:sy n="93" d="100"/>
        </p:scale>
        <p:origin x="990" y="78"/>
      </p:cViewPr>
      <p:guideLst>
        <p:guide orient="horz" pos="3864"/>
        <p:guide pos="6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e Brodnikova" userId="8cc92941-ad6a-4ef3-bb01-a71e95f3817c" providerId="ADAL" clId="{D3DEA965-C8E1-C647-9EBE-F2C74DD15120}"/>
    <pc:docChg chg="delSld modSld">
      <pc:chgData name="Valerie Brodnikova" userId="8cc92941-ad6a-4ef3-bb01-a71e95f3817c" providerId="ADAL" clId="{D3DEA965-C8E1-C647-9EBE-F2C74DD15120}" dt="2023-12-01T22:22:59.738" v="15" actId="2696"/>
      <pc:docMkLst>
        <pc:docMk/>
      </pc:docMkLst>
      <pc:sldChg chg="modSp mod">
        <pc:chgData name="Valerie Brodnikova" userId="8cc92941-ad6a-4ef3-bb01-a71e95f3817c" providerId="ADAL" clId="{D3DEA965-C8E1-C647-9EBE-F2C74DD15120}" dt="2023-12-01T22:22:24.554" v="1"/>
        <pc:sldMkLst>
          <pc:docMk/>
          <pc:sldMk cId="3089313952" sldId="271"/>
        </pc:sldMkLst>
        <pc:spChg chg="mod">
          <ac:chgData name="Valerie Brodnikova" userId="8cc92941-ad6a-4ef3-bb01-a71e95f3817c" providerId="ADAL" clId="{D3DEA965-C8E1-C647-9EBE-F2C74DD15120}" dt="2023-12-01T22:22:24.554" v="1"/>
          <ac:spMkLst>
            <pc:docMk/>
            <pc:sldMk cId="3089313952" sldId="271"/>
            <ac:spMk id="2" creationId="{924BF42B-A8A6-084F-B760-3D87678251D6}"/>
          </ac:spMkLst>
        </pc:spChg>
      </pc:sldChg>
      <pc:sldChg chg="del">
        <pc:chgData name="Valerie Brodnikova" userId="8cc92941-ad6a-4ef3-bb01-a71e95f3817c" providerId="ADAL" clId="{D3DEA965-C8E1-C647-9EBE-F2C74DD15120}" dt="2023-12-01T22:22:59.738" v="15" actId="2696"/>
        <pc:sldMkLst>
          <pc:docMk/>
          <pc:sldMk cId="2510023295" sldId="293"/>
        </pc:sldMkLst>
      </pc:sldChg>
      <pc:sldChg chg="del">
        <pc:chgData name="Valerie Brodnikova" userId="8cc92941-ad6a-4ef3-bb01-a71e95f3817c" providerId="ADAL" clId="{D3DEA965-C8E1-C647-9EBE-F2C74DD15120}" dt="2023-12-01T22:22:59.738" v="15" actId="2696"/>
        <pc:sldMkLst>
          <pc:docMk/>
          <pc:sldMk cId="2648086882" sldId="294"/>
        </pc:sldMkLst>
      </pc:sldChg>
      <pc:sldChg chg="del">
        <pc:chgData name="Valerie Brodnikova" userId="8cc92941-ad6a-4ef3-bb01-a71e95f3817c" providerId="ADAL" clId="{D3DEA965-C8E1-C647-9EBE-F2C74DD15120}" dt="2023-12-01T22:22:59.738" v="15" actId="2696"/>
        <pc:sldMkLst>
          <pc:docMk/>
          <pc:sldMk cId="1046869230" sldId="296"/>
        </pc:sldMkLst>
      </pc:sldChg>
      <pc:sldChg chg="del">
        <pc:chgData name="Valerie Brodnikova" userId="8cc92941-ad6a-4ef3-bb01-a71e95f3817c" providerId="ADAL" clId="{D3DEA965-C8E1-C647-9EBE-F2C74DD15120}" dt="2023-12-01T22:22:59.738" v="15" actId="2696"/>
        <pc:sldMkLst>
          <pc:docMk/>
          <pc:sldMk cId="1165103781" sldId="297"/>
        </pc:sldMkLst>
      </pc:sldChg>
      <pc:sldChg chg="del">
        <pc:chgData name="Valerie Brodnikova" userId="8cc92941-ad6a-4ef3-bb01-a71e95f3817c" providerId="ADAL" clId="{D3DEA965-C8E1-C647-9EBE-F2C74DD15120}" dt="2023-12-01T22:22:59.738" v="15" actId="2696"/>
        <pc:sldMkLst>
          <pc:docMk/>
          <pc:sldMk cId="510705150" sldId="300"/>
        </pc:sldMkLst>
      </pc:sldChg>
      <pc:sldChg chg="del">
        <pc:chgData name="Valerie Brodnikova" userId="8cc92941-ad6a-4ef3-bb01-a71e95f3817c" providerId="ADAL" clId="{D3DEA965-C8E1-C647-9EBE-F2C74DD15120}" dt="2023-12-01T22:22:59.738" v="15" actId="2696"/>
        <pc:sldMkLst>
          <pc:docMk/>
          <pc:sldMk cId="2810226546" sldId="301"/>
        </pc:sldMkLst>
      </pc:sldChg>
      <pc:sldChg chg="del">
        <pc:chgData name="Valerie Brodnikova" userId="8cc92941-ad6a-4ef3-bb01-a71e95f3817c" providerId="ADAL" clId="{D3DEA965-C8E1-C647-9EBE-F2C74DD15120}" dt="2023-12-01T22:22:59.738" v="15" actId="2696"/>
        <pc:sldMkLst>
          <pc:docMk/>
          <pc:sldMk cId="3452384242" sldId="319"/>
        </pc:sldMkLst>
      </pc:sldChg>
      <pc:sldChg chg="del">
        <pc:chgData name="Valerie Brodnikova" userId="8cc92941-ad6a-4ef3-bb01-a71e95f3817c" providerId="ADAL" clId="{D3DEA965-C8E1-C647-9EBE-F2C74DD15120}" dt="2023-12-01T22:22:59.738" v="15" actId="2696"/>
        <pc:sldMkLst>
          <pc:docMk/>
          <pc:sldMk cId="2593581950" sldId="323"/>
        </pc:sldMkLst>
      </pc:sldChg>
      <pc:sldChg chg="del">
        <pc:chgData name="Valerie Brodnikova" userId="8cc92941-ad6a-4ef3-bb01-a71e95f3817c" providerId="ADAL" clId="{D3DEA965-C8E1-C647-9EBE-F2C74DD15120}" dt="2023-12-01T22:22:59.738" v="15" actId="2696"/>
        <pc:sldMkLst>
          <pc:docMk/>
          <pc:sldMk cId="753291619" sldId="324"/>
        </pc:sldMkLst>
      </pc:sldChg>
      <pc:sldChg chg="del">
        <pc:chgData name="Valerie Brodnikova" userId="8cc92941-ad6a-4ef3-bb01-a71e95f3817c" providerId="ADAL" clId="{D3DEA965-C8E1-C647-9EBE-F2C74DD15120}" dt="2023-12-01T22:22:59.738" v="15" actId="2696"/>
        <pc:sldMkLst>
          <pc:docMk/>
          <pc:sldMk cId="2156694410" sldId="326"/>
        </pc:sldMkLst>
      </pc:sldChg>
      <pc:sldChg chg="del">
        <pc:chgData name="Valerie Brodnikova" userId="8cc92941-ad6a-4ef3-bb01-a71e95f3817c" providerId="ADAL" clId="{D3DEA965-C8E1-C647-9EBE-F2C74DD15120}" dt="2023-12-01T22:22:59.738" v="15" actId="2696"/>
        <pc:sldMkLst>
          <pc:docMk/>
          <pc:sldMk cId="2601662867" sldId="327"/>
        </pc:sldMkLst>
      </pc:sldChg>
      <pc:sldChg chg="del">
        <pc:chgData name="Valerie Brodnikova" userId="8cc92941-ad6a-4ef3-bb01-a71e95f3817c" providerId="ADAL" clId="{D3DEA965-C8E1-C647-9EBE-F2C74DD15120}" dt="2023-12-01T22:22:59.738" v="15" actId="2696"/>
        <pc:sldMkLst>
          <pc:docMk/>
          <pc:sldMk cId="2979908341" sldId="329"/>
        </pc:sldMkLst>
      </pc:sldChg>
      <pc:sldChg chg="del">
        <pc:chgData name="Valerie Brodnikova" userId="8cc92941-ad6a-4ef3-bb01-a71e95f3817c" providerId="ADAL" clId="{D3DEA965-C8E1-C647-9EBE-F2C74DD15120}" dt="2023-12-01T22:22:59.738" v="15" actId="2696"/>
        <pc:sldMkLst>
          <pc:docMk/>
          <pc:sldMk cId="3677277256" sldId="330"/>
        </pc:sldMkLst>
      </pc:sldChg>
      <pc:sldChg chg="del">
        <pc:chgData name="Valerie Brodnikova" userId="8cc92941-ad6a-4ef3-bb01-a71e95f3817c" providerId="ADAL" clId="{D3DEA965-C8E1-C647-9EBE-F2C74DD15120}" dt="2023-12-01T22:22:59.738" v="15" actId="2696"/>
        <pc:sldMkLst>
          <pc:docMk/>
          <pc:sldMk cId="3177465795" sldId="331"/>
        </pc:sldMkLst>
      </pc:sldChg>
      <pc:sldChg chg="del">
        <pc:chgData name="Valerie Brodnikova" userId="8cc92941-ad6a-4ef3-bb01-a71e95f3817c" providerId="ADAL" clId="{D3DEA965-C8E1-C647-9EBE-F2C74DD15120}" dt="2023-12-01T22:22:59.738" v="15" actId="2696"/>
        <pc:sldMkLst>
          <pc:docMk/>
          <pc:sldMk cId="3885997999" sldId="332"/>
        </pc:sldMkLst>
      </pc:sldChg>
      <pc:sldChg chg="del">
        <pc:chgData name="Valerie Brodnikova" userId="8cc92941-ad6a-4ef3-bb01-a71e95f3817c" providerId="ADAL" clId="{D3DEA965-C8E1-C647-9EBE-F2C74DD15120}" dt="2023-12-01T22:22:59.738" v="15" actId="2696"/>
        <pc:sldMkLst>
          <pc:docMk/>
          <pc:sldMk cId="3897694408" sldId="333"/>
        </pc:sldMkLst>
      </pc:sldChg>
      <pc:sldChg chg="del">
        <pc:chgData name="Valerie Brodnikova" userId="8cc92941-ad6a-4ef3-bb01-a71e95f3817c" providerId="ADAL" clId="{D3DEA965-C8E1-C647-9EBE-F2C74DD15120}" dt="2023-12-01T22:22:59.738" v="15" actId="2696"/>
        <pc:sldMkLst>
          <pc:docMk/>
          <pc:sldMk cId="1314401921" sldId="335"/>
        </pc:sldMkLst>
      </pc:sldChg>
      <pc:sldChg chg="del">
        <pc:chgData name="Valerie Brodnikova" userId="8cc92941-ad6a-4ef3-bb01-a71e95f3817c" providerId="ADAL" clId="{D3DEA965-C8E1-C647-9EBE-F2C74DD15120}" dt="2023-12-01T22:22:59.738" v="15" actId="2696"/>
        <pc:sldMkLst>
          <pc:docMk/>
          <pc:sldMk cId="4027362514" sldId="336"/>
        </pc:sldMkLst>
      </pc:sldChg>
      <pc:sldChg chg="del">
        <pc:chgData name="Valerie Brodnikova" userId="8cc92941-ad6a-4ef3-bb01-a71e95f3817c" providerId="ADAL" clId="{D3DEA965-C8E1-C647-9EBE-F2C74DD15120}" dt="2023-12-01T22:22:59.738" v="15" actId="2696"/>
        <pc:sldMkLst>
          <pc:docMk/>
          <pc:sldMk cId="1929304753" sldId="338"/>
        </pc:sldMkLst>
      </pc:sldChg>
      <pc:sldChg chg="del">
        <pc:chgData name="Valerie Brodnikova" userId="8cc92941-ad6a-4ef3-bb01-a71e95f3817c" providerId="ADAL" clId="{D3DEA965-C8E1-C647-9EBE-F2C74DD15120}" dt="2023-12-01T22:22:59.738" v="15" actId="2696"/>
        <pc:sldMkLst>
          <pc:docMk/>
          <pc:sldMk cId="2091777484" sldId="339"/>
        </pc:sldMkLst>
      </pc:sldChg>
      <pc:sldChg chg="del">
        <pc:chgData name="Valerie Brodnikova" userId="8cc92941-ad6a-4ef3-bb01-a71e95f3817c" providerId="ADAL" clId="{D3DEA965-C8E1-C647-9EBE-F2C74DD15120}" dt="2023-12-01T22:22:59.738" v="15" actId="2696"/>
        <pc:sldMkLst>
          <pc:docMk/>
          <pc:sldMk cId="1312205681" sldId="341"/>
        </pc:sldMkLst>
      </pc:sldChg>
      <pc:sldChg chg="del">
        <pc:chgData name="Valerie Brodnikova" userId="8cc92941-ad6a-4ef3-bb01-a71e95f3817c" providerId="ADAL" clId="{D3DEA965-C8E1-C647-9EBE-F2C74DD15120}" dt="2023-12-01T22:22:59.738" v="15" actId="2696"/>
        <pc:sldMkLst>
          <pc:docMk/>
          <pc:sldMk cId="4083174457" sldId="342"/>
        </pc:sldMkLst>
      </pc:sldChg>
      <pc:sldChg chg="modSp mod">
        <pc:chgData name="Valerie Brodnikova" userId="8cc92941-ad6a-4ef3-bb01-a71e95f3817c" providerId="ADAL" clId="{D3DEA965-C8E1-C647-9EBE-F2C74DD15120}" dt="2023-12-01T22:22:38.395" v="14" actId="20577"/>
        <pc:sldMkLst>
          <pc:docMk/>
          <pc:sldMk cId="2848623974" sldId="346"/>
        </pc:sldMkLst>
        <pc:spChg chg="mod">
          <ac:chgData name="Valerie Brodnikova" userId="8cc92941-ad6a-4ef3-bb01-a71e95f3817c" providerId="ADAL" clId="{D3DEA965-C8E1-C647-9EBE-F2C74DD15120}" dt="2023-12-01T22:22:38.395" v="14" actId="20577"/>
          <ac:spMkLst>
            <pc:docMk/>
            <pc:sldMk cId="2848623974" sldId="346"/>
            <ac:spMk id="2" creationId="{6DDDA2E7-4FF7-1131-9D6F-6DEA2EF42CE7}"/>
          </ac:spMkLst>
        </pc:spChg>
      </pc:sldChg>
      <pc:sldChg chg="del">
        <pc:chgData name="Valerie Brodnikova" userId="8cc92941-ad6a-4ef3-bb01-a71e95f3817c" providerId="ADAL" clId="{D3DEA965-C8E1-C647-9EBE-F2C74DD15120}" dt="2023-12-01T22:22:59.738" v="15" actId="2696"/>
        <pc:sldMkLst>
          <pc:docMk/>
          <pc:sldMk cId="361599622" sldId="347"/>
        </pc:sldMkLst>
      </pc:sldChg>
      <pc:sldChg chg="del">
        <pc:chgData name="Valerie Brodnikova" userId="8cc92941-ad6a-4ef3-bb01-a71e95f3817c" providerId="ADAL" clId="{D3DEA965-C8E1-C647-9EBE-F2C74DD15120}" dt="2023-12-01T22:22:59.738" v="15" actId="2696"/>
        <pc:sldMkLst>
          <pc:docMk/>
          <pc:sldMk cId="1366688873" sldId="348"/>
        </pc:sldMkLst>
      </pc:sldChg>
      <pc:sldChg chg="del">
        <pc:chgData name="Valerie Brodnikova" userId="8cc92941-ad6a-4ef3-bb01-a71e95f3817c" providerId="ADAL" clId="{D3DEA965-C8E1-C647-9EBE-F2C74DD15120}" dt="2023-12-01T22:22:59.738" v="15" actId="2696"/>
        <pc:sldMkLst>
          <pc:docMk/>
          <pc:sldMk cId="1571490993" sldId="349"/>
        </pc:sldMkLst>
      </pc:sldChg>
      <pc:sldChg chg="del">
        <pc:chgData name="Valerie Brodnikova" userId="8cc92941-ad6a-4ef3-bb01-a71e95f3817c" providerId="ADAL" clId="{D3DEA965-C8E1-C647-9EBE-F2C74DD15120}" dt="2023-12-01T22:22:59.738" v="15" actId="2696"/>
        <pc:sldMkLst>
          <pc:docMk/>
          <pc:sldMk cId="2239326026" sldId="350"/>
        </pc:sldMkLst>
      </pc:sldChg>
      <pc:sldChg chg="del">
        <pc:chgData name="Valerie Brodnikova" userId="8cc92941-ad6a-4ef3-bb01-a71e95f3817c" providerId="ADAL" clId="{D3DEA965-C8E1-C647-9EBE-F2C74DD15120}" dt="2023-12-01T22:22:59.738" v="15" actId="2696"/>
        <pc:sldMkLst>
          <pc:docMk/>
          <pc:sldMk cId="1907797602" sldId="351"/>
        </pc:sldMkLst>
      </pc:sldChg>
      <pc:sldChg chg="del">
        <pc:chgData name="Valerie Brodnikova" userId="8cc92941-ad6a-4ef3-bb01-a71e95f3817c" providerId="ADAL" clId="{D3DEA965-C8E1-C647-9EBE-F2C74DD15120}" dt="2023-12-01T22:22:59.738" v="15" actId="2696"/>
        <pc:sldMkLst>
          <pc:docMk/>
          <pc:sldMk cId="151496178" sldId="352"/>
        </pc:sldMkLst>
      </pc:sldChg>
      <pc:sldChg chg="del">
        <pc:chgData name="Valerie Brodnikova" userId="8cc92941-ad6a-4ef3-bb01-a71e95f3817c" providerId="ADAL" clId="{D3DEA965-C8E1-C647-9EBE-F2C74DD15120}" dt="2023-12-01T22:22:59.738" v="15" actId="2696"/>
        <pc:sldMkLst>
          <pc:docMk/>
          <pc:sldMk cId="2452811347" sldId="353"/>
        </pc:sldMkLst>
      </pc:sldChg>
      <pc:sldChg chg="del">
        <pc:chgData name="Valerie Brodnikova" userId="8cc92941-ad6a-4ef3-bb01-a71e95f3817c" providerId="ADAL" clId="{D3DEA965-C8E1-C647-9EBE-F2C74DD15120}" dt="2023-12-01T22:22:59.738" v="15" actId="2696"/>
        <pc:sldMkLst>
          <pc:docMk/>
          <pc:sldMk cId="3467864396" sldId="354"/>
        </pc:sldMkLst>
      </pc:sldChg>
      <pc:sldChg chg="del">
        <pc:chgData name="Valerie Brodnikova" userId="8cc92941-ad6a-4ef3-bb01-a71e95f3817c" providerId="ADAL" clId="{D3DEA965-C8E1-C647-9EBE-F2C74DD15120}" dt="2023-12-01T22:22:59.738" v="15" actId="2696"/>
        <pc:sldMkLst>
          <pc:docMk/>
          <pc:sldMk cId="1251904154" sldId="355"/>
        </pc:sldMkLst>
      </pc:sldChg>
    </pc:docChg>
  </pc:docChgLst>
  <pc:docChgLst>
    <pc:chgData name="Valerie Brodnikova" userId="8cc92941-ad6a-4ef3-bb01-a71e95f3817c" providerId="ADAL" clId="{C6AF8D73-780B-EB49-BEC9-B0B6381B0E24}"/>
    <pc:docChg chg="undo custSel addSld modSld">
      <pc:chgData name="Valerie Brodnikova" userId="8cc92941-ad6a-4ef3-bb01-a71e95f3817c" providerId="ADAL" clId="{C6AF8D73-780B-EB49-BEC9-B0B6381B0E24}" dt="2023-11-21T23:13:24.736" v="111"/>
      <pc:docMkLst>
        <pc:docMk/>
      </pc:docMkLst>
      <pc:sldChg chg="modNotesTx">
        <pc:chgData name="Valerie Brodnikova" userId="8cc92941-ad6a-4ef3-bb01-a71e95f3817c" providerId="ADAL" clId="{C6AF8D73-780B-EB49-BEC9-B0B6381B0E24}" dt="2023-11-21T23:07:44.427" v="32" actId="20577"/>
        <pc:sldMkLst>
          <pc:docMk/>
          <pc:sldMk cId="2510023295" sldId="293"/>
        </pc:sldMkLst>
      </pc:sldChg>
      <pc:sldChg chg="modNotesTx">
        <pc:chgData name="Valerie Brodnikova" userId="8cc92941-ad6a-4ef3-bb01-a71e95f3817c" providerId="ADAL" clId="{C6AF8D73-780B-EB49-BEC9-B0B6381B0E24}" dt="2023-11-21T23:07:32.851" v="30"/>
        <pc:sldMkLst>
          <pc:docMk/>
          <pc:sldMk cId="2648086882" sldId="294"/>
        </pc:sldMkLst>
      </pc:sldChg>
      <pc:sldChg chg="modNotesTx">
        <pc:chgData name="Valerie Brodnikova" userId="8cc92941-ad6a-4ef3-bb01-a71e95f3817c" providerId="ADAL" clId="{C6AF8D73-780B-EB49-BEC9-B0B6381B0E24}" dt="2023-11-21T23:08:23.487" v="37"/>
        <pc:sldMkLst>
          <pc:docMk/>
          <pc:sldMk cId="1046869230" sldId="296"/>
        </pc:sldMkLst>
      </pc:sldChg>
      <pc:sldChg chg="modNotesTx">
        <pc:chgData name="Valerie Brodnikova" userId="8cc92941-ad6a-4ef3-bb01-a71e95f3817c" providerId="ADAL" clId="{C6AF8D73-780B-EB49-BEC9-B0B6381B0E24}" dt="2023-11-21T23:09:37.381" v="53" actId="20577"/>
        <pc:sldMkLst>
          <pc:docMk/>
          <pc:sldMk cId="1165103781" sldId="297"/>
        </pc:sldMkLst>
      </pc:sldChg>
      <pc:sldChg chg="modNotesTx">
        <pc:chgData name="Valerie Brodnikova" userId="8cc92941-ad6a-4ef3-bb01-a71e95f3817c" providerId="ADAL" clId="{C6AF8D73-780B-EB49-BEC9-B0B6381B0E24}" dt="2023-11-21T23:07:40.649" v="31"/>
        <pc:sldMkLst>
          <pc:docMk/>
          <pc:sldMk cId="510705150" sldId="300"/>
        </pc:sldMkLst>
      </pc:sldChg>
      <pc:sldChg chg="modNotesTx">
        <pc:chgData name="Valerie Brodnikova" userId="8cc92941-ad6a-4ef3-bb01-a71e95f3817c" providerId="ADAL" clId="{C6AF8D73-780B-EB49-BEC9-B0B6381B0E24}" dt="2023-11-21T23:08:13.124" v="36" actId="20577"/>
        <pc:sldMkLst>
          <pc:docMk/>
          <pc:sldMk cId="2810226546" sldId="301"/>
        </pc:sldMkLst>
      </pc:sldChg>
      <pc:sldChg chg="modNotesTx">
        <pc:chgData name="Valerie Brodnikova" userId="8cc92941-ad6a-4ef3-bb01-a71e95f3817c" providerId="ADAL" clId="{C6AF8D73-780B-EB49-BEC9-B0B6381B0E24}" dt="2023-11-21T23:13:24.736" v="111"/>
        <pc:sldMkLst>
          <pc:docMk/>
          <pc:sldMk cId="3452384242" sldId="319"/>
        </pc:sldMkLst>
      </pc:sldChg>
      <pc:sldChg chg="modNotesTx">
        <pc:chgData name="Valerie Brodnikova" userId="8cc92941-ad6a-4ef3-bb01-a71e95f3817c" providerId="ADAL" clId="{C6AF8D73-780B-EB49-BEC9-B0B6381B0E24}" dt="2023-11-21T23:12:59.549" v="109"/>
        <pc:sldMkLst>
          <pc:docMk/>
          <pc:sldMk cId="753291619" sldId="324"/>
        </pc:sldMkLst>
      </pc:sldChg>
      <pc:sldChg chg="modNotesTx">
        <pc:chgData name="Valerie Brodnikova" userId="8cc92941-ad6a-4ef3-bb01-a71e95f3817c" providerId="ADAL" clId="{C6AF8D73-780B-EB49-BEC9-B0B6381B0E24}" dt="2023-11-21T23:10:49.021" v="68"/>
        <pc:sldMkLst>
          <pc:docMk/>
          <pc:sldMk cId="3677277256" sldId="330"/>
        </pc:sldMkLst>
      </pc:sldChg>
      <pc:sldChg chg="modNotesTx">
        <pc:chgData name="Valerie Brodnikova" userId="8cc92941-ad6a-4ef3-bb01-a71e95f3817c" providerId="ADAL" clId="{C6AF8D73-780B-EB49-BEC9-B0B6381B0E24}" dt="2023-11-21T23:11:04.136" v="73" actId="20577"/>
        <pc:sldMkLst>
          <pc:docMk/>
          <pc:sldMk cId="3177465795" sldId="331"/>
        </pc:sldMkLst>
      </pc:sldChg>
      <pc:sldChg chg="modNotesTx">
        <pc:chgData name="Valerie Brodnikova" userId="8cc92941-ad6a-4ef3-bb01-a71e95f3817c" providerId="ADAL" clId="{C6AF8D73-780B-EB49-BEC9-B0B6381B0E24}" dt="2023-11-21T23:11:15.414" v="76" actId="20577"/>
        <pc:sldMkLst>
          <pc:docMk/>
          <pc:sldMk cId="3897694408" sldId="333"/>
        </pc:sldMkLst>
      </pc:sldChg>
      <pc:sldChg chg="modNotesTx">
        <pc:chgData name="Valerie Brodnikova" userId="8cc92941-ad6a-4ef3-bb01-a71e95f3817c" providerId="ADAL" clId="{C6AF8D73-780B-EB49-BEC9-B0B6381B0E24}" dt="2023-11-21T23:11:40.474" v="83" actId="20577"/>
        <pc:sldMkLst>
          <pc:docMk/>
          <pc:sldMk cId="4027362514" sldId="336"/>
        </pc:sldMkLst>
      </pc:sldChg>
      <pc:sldChg chg="delCm">
        <pc:chgData name="Valerie Brodnikova" userId="8cc92941-ad6a-4ef3-bb01-a71e95f3817c" providerId="ADAL" clId="{C6AF8D73-780B-EB49-BEC9-B0B6381B0E24}" dt="2023-11-21T22:48:17.709" v="1"/>
        <pc:sldMkLst>
          <pc:docMk/>
          <pc:sldMk cId="1929304753" sldId="338"/>
        </pc:sldMkLst>
        <pc:extLst>
          <p:ext xmlns:p="http://schemas.openxmlformats.org/presentationml/2006/main" uri="{D6D511B9-2390-475A-947B-AFAB55BFBCF1}">
            <pc226:cmChg xmlns:pc226="http://schemas.microsoft.com/office/powerpoint/2022/06/main/command" chg="del">
              <pc226:chgData name="Valerie Brodnikova" userId="8cc92941-ad6a-4ef3-bb01-a71e95f3817c" providerId="ADAL" clId="{C6AF8D73-780B-EB49-BEC9-B0B6381B0E24}" dt="2023-11-21T22:48:17.709" v="1"/>
              <pc2:cmMkLst xmlns:pc2="http://schemas.microsoft.com/office/powerpoint/2019/9/main/command">
                <pc:docMk/>
                <pc:sldMk cId="1929304753" sldId="338"/>
                <pc2:cmMk id="{31355A17-F854-4F45-9D9C-58095E847C18}"/>
              </pc2:cmMkLst>
            </pc226:cmChg>
          </p:ext>
        </pc:extLst>
      </pc:sldChg>
      <pc:sldChg chg="modNotesTx">
        <pc:chgData name="Valerie Brodnikova" userId="8cc92941-ad6a-4ef3-bb01-a71e95f3817c" providerId="ADAL" clId="{C6AF8D73-780B-EB49-BEC9-B0B6381B0E24}" dt="2023-11-21T23:12:06.668" v="95"/>
        <pc:sldMkLst>
          <pc:docMk/>
          <pc:sldMk cId="2091777484" sldId="339"/>
        </pc:sldMkLst>
      </pc:sldChg>
      <pc:sldChg chg="modNotesTx">
        <pc:chgData name="Valerie Brodnikova" userId="8cc92941-ad6a-4ef3-bb01-a71e95f3817c" providerId="ADAL" clId="{C6AF8D73-780B-EB49-BEC9-B0B6381B0E24}" dt="2023-11-21T23:12:28.603" v="100" actId="20577"/>
        <pc:sldMkLst>
          <pc:docMk/>
          <pc:sldMk cId="4083174457" sldId="342"/>
        </pc:sldMkLst>
      </pc:sldChg>
      <pc:sldChg chg="modNotesTx">
        <pc:chgData name="Valerie Brodnikova" userId="8cc92941-ad6a-4ef3-bb01-a71e95f3817c" providerId="ADAL" clId="{C6AF8D73-780B-EB49-BEC9-B0B6381B0E24}" dt="2023-11-21T23:10:03.172" v="54"/>
        <pc:sldMkLst>
          <pc:docMk/>
          <pc:sldMk cId="361599622" sldId="347"/>
        </pc:sldMkLst>
      </pc:sldChg>
      <pc:sldChg chg="modNotesTx">
        <pc:chgData name="Valerie Brodnikova" userId="8cc92941-ad6a-4ef3-bb01-a71e95f3817c" providerId="ADAL" clId="{C6AF8D73-780B-EB49-BEC9-B0B6381B0E24}" dt="2023-11-21T23:10:21.595" v="62" actId="20577"/>
        <pc:sldMkLst>
          <pc:docMk/>
          <pc:sldMk cId="1366688873" sldId="348"/>
        </pc:sldMkLst>
      </pc:sldChg>
      <pc:sldChg chg="modNotesTx">
        <pc:chgData name="Valerie Brodnikova" userId="8cc92941-ad6a-4ef3-bb01-a71e95f3817c" providerId="ADAL" clId="{C6AF8D73-780B-EB49-BEC9-B0B6381B0E24}" dt="2023-11-21T23:10:38.675" v="67" actId="20577"/>
        <pc:sldMkLst>
          <pc:docMk/>
          <pc:sldMk cId="1571490993" sldId="349"/>
        </pc:sldMkLst>
      </pc:sldChg>
      <pc:sldChg chg="modNotesTx">
        <pc:chgData name="Valerie Brodnikova" userId="8cc92941-ad6a-4ef3-bb01-a71e95f3817c" providerId="ADAL" clId="{C6AF8D73-780B-EB49-BEC9-B0B6381B0E24}" dt="2023-11-21T23:11:30.354" v="81" actId="20577"/>
        <pc:sldMkLst>
          <pc:docMk/>
          <pc:sldMk cId="2239326026" sldId="350"/>
        </pc:sldMkLst>
      </pc:sldChg>
      <pc:sldChg chg="modNotesTx">
        <pc:chgData name="Valerie Brodnikova" userId="8cc92941-ad6a-4ef3-bb01-a71e95f3817c" providerId="ADAL" clId="{C6AF8D73-780B-EB49-BEC9-B0B6381B0E24}" dt="2023-11-21T23:12:18.279" v="98" actId="20577"/>
        <pc:sldMkLst>
          <pc:docMk/>
          <pc:sldMk cId="1907797602" sldId="351"/>
        </pc:sldMkLst>
      </pc:sldChg>
      <pc:sldChg chg="modNotesTx">
        <pc:chgData name="Valerie Brodnikova" userId="8cc92941-ad6a-4ef3-bb01-a71e95f3817c" providerId="ADAL" clId="{C6AF8D73-780B-EB49-BEC9-B0B6381B0E24}" dt="2023-11-21T23:12:50.186" v="108" actId="20577"/>
        <pc:sldMkLst>
          <pc:docMk/>
          <pc:sldMk cId="151496178" sldId="352"/>
        </pc:sldMkLst>
      </pc:sldChg>
      <pc:sldChg chg="modSp mod modNotesTx">
        <pc:chgData name="Valerie Brodnikova" userId="8cc92941-ad6a-4ef3-bb01-a71e95f3817c" providerId="ADAL" clId="{C6AF8D73-780B-EB49-BEC9-B0B6381B0E24}" dt="2023-11-21T23:13:10.029" v="110"/>
        <pc:sldMkLst>
          <pc:docMk/>
          <pc:sldMk cId="2452811347" sldId="353"/>
        </pc:sldMkLst>
        <pc:spChg chg="mod">
          <ac:chgData name="Valerie Brodnikova" userId="8cc92941-ad6a-4ef3-bb01-a71e95f3817c" providerId="ADAL" clId="{C6AF8D73-780B-EB49-BEC9-B0B6381B0E24}" dt="2023-11-21T22:48:37.656" v="13" actId="20577"/>
          <ac:spMkLst>
            <pc:docMk/>
            <pc:sldMk cId="2452811347" sldId="353"/>
            <ac:spMk id="5" creationId="{480DC9E1-D8A8-D542-FA96-E48B9BAFA835}"/>
          </ac:spMkLst>
        </pc:spChg>
      </pc:sldChg>
      <pc:sldChg chg="modSp mod">
        <pc:chgData name="Valerie Brodnikova" userId="8cc92941-ad6a-4ef3-bb01-a71e95f3817c" providerId="ADAL" clId="{C6AF8D73-780B-EB49-BEC9-B0B6381B0E24}" dt="2023-11-21T22:50:27.232" v="26" actId="1038"/>
        <pc:sldMkLst>
          <pc:docMk/>
          <pc:sldMk cId="3467864396" sldId="354"/>
        </pc:sldMkLst>
        <pc:spChg chg="mod">
          <ac:chgData name="Valerie Brodnikova" userId="8cc92941-ad6a-4ef3-bb01-a71e95f3817c" providerId="ADAL" clId="{C6AF8D73-780B-EB49-BEC9-B0B6381B0E24}" dt="2023-11-21T22:50:03.200" v="23" actId="552"/>
          <ac:spMkLst>
            <pc:docMk/>
            <pc:sldMk cId="3467864396" sldId="354"/>
            <ac:spMk id="15" creationId="{DA8E36BD-25C2-E88F-5544-DFC6D8F091CA}"/>
          </ac:spMkLst>
        </pc:spChg>
        <pc:spChg chg="mod">
          <ac:chgData name="Valerie Brodnikova" userId="8cc92941-ad6a-4ef3-bb01-a71e95f3817c" providerId="ADAL" clId="{C6AF8D73-780B-EB49-BEC9-B0B6381B0E24}" dt="2023-11-21T22:50:10.798" v="24" actId="552"/>
          <ac:spMkLst>
            <pc:docMk/>
            <pc:sldMk cId="3467864396" sldId="354"/>
            <ac:spMk id="16" creationId="{41129D69-180A-AED1-4133-FE53B4B61197}"/>
          </ac:spMkLst>
        </pc:spChg>
        <pc:spChg chg="mod">
          <ac:chgData name="Valerie Brodnikova" userId="8cc92941-ad6a-4ef3-bb01-a71e95f3817c" providerId="ADAL" clId="{C6AF8D73-780B-EB49-BEC9-B0B6381B0E24}" dt="2023-11-21T22:50:27.232" v="26" actId="1038"/>
          <ac:spMkLst>
            <pc:docMk/>
            <pc:sldMk cId="3467864396" sldId="354"/>
            <ac:spMk id="17" creationId="{5384C36D-9583-B216-4CAF-CA4A58D39205}"/>
          </ac:spMkLst>
        </pc:spChg>
        <pc:spChg chg="mod">
          <ac:chgData name="Valerie Brodnikova" userId="8cc92941-ad6a-4ef3-bb01-a71e95f3817c" providerId="ADAL" clId="{C6AF8D73-780B-EB49-BEC9-B0B6381B0E24}" dt="2023-11-21T22:50:03.200" v="23" actId="552"/>
          <ac:spMkLst>
            <pc:docMk/>
            <pc:sldMk cId="3467864396" sldId="354"/>
            <ac:spMk id="18" creationId="{ACAEA98D-E9B1-7324-8351-E1ECCB8E9EB0}"/>
          </ac:spMkLst>
        </pc:spChg>
        <pc:spChg chg="mod">
          <ac:chgData name="Valerie Brodnikova" userId="8cc92941-ad6a-4ef3-bb01-a71e95f3817c" providerId="ADAL" clId="{C6AF8D73-780B-EB49-BEC9-B0B6381B0E24}" dt="2023-11-21T22:50:10.798" v="24" actId="552"/>
          <ac:spMkLst>
            <pc:docMk/>
            <pc:sldMk cId="3467864396" sldId="354"/>
            <ac:spMk id="19" creationId="{6F62FCDB-9E4A-4FAA-B80B-799B9315CE11}"/>
          </ac:spMkLst>
        </pc:spChg>
        <pc:spChg chg="mod">
          <ac:chgData name="Valerie Brodnikova" userId="8cc92941-ad6a-4ef3-bb01-a71e95f3817c" providerId="ADAL" clId="{C6AF8D73-780B-EB49-BEC9-B0B6381B0E24}" dt="2023-11-21T22:50:27.232" v="26" actId="1038"/>
          <ac:spMkLst>
            <pc:docMk/>
            <pc:sldMk cId="3467864396" sldId="354"/>
            <ac:spMk id="20" creationId="{8503BC1A-B742-10A1-19EF-35EB4FD0C5A1}"/>
          </ac:spMkLst>
        </pc:spChg>
        <pc:spChg chg="mod">
          <ac:chgData name="Valerie Brodnikova" userId="8cc92941-ad6a-4ef3-bb01-a71e95f3817c" providerId="ADAL" clId="{C6AF8D73-780B-EB49-BEC9-B0B6381B0E24}" dt="2023-11-21T22:50:03.200" v="23" actId="552"/>
          <ac:spMkLst>
            <pc:docMk/>
            <pc:sldMk cId="3467864396" sldId="354"/>
            <ac:spMk id="21" creationId="{0123EE63-8526-17D8-0CFB-5EB34B7C572D}"/>
          </ac:spMkLst>
        </pc:spChg>
        <pc:spChg chg="mod">
          <ac:chgData name="Valerie Brodnikova" userId="8cc92941-ad6a-4ef3-bb01-a71e95f3817c" providerId="ADAL" clId="{C6AF8D73-780B-EB49-BEC9-B0B6381B0E24}" dt="2023-11-21T22:50:10.798" v="24" actId="552"/>
          <ac:spMkLst>
            <pc:docMk/>
            <pc:sldMk cId="3467864396" sldId="354"/>
            <ac:spMk id="22" creationId="{D81DD3BC-3CC3-B495-828B-667E9740F823}"/>
          </ac:spMkLst>
        </pc:spChg>
        <pc:spChg chg="mod">
          <ac:chgData name="Valerie Brodnikova" userId="8cc92941-ad6a-4ef3-bb01-a71e95f3817c" providerId="ADAL" clId="{C6AF8D73-780B-EB49-BEC9-B0B6381B0E24}" dt="2023-11-21T22:50:27.232" v="26" actId="1038"/>
          <ac:spMkLst>
            <pc:docMk/>
            <pc:sldMk cId="3467864396" sldId="354"/>
            <ac:spMk id="23" creationId="{961F9F8D-69D3-3EF8-BACD-4985F3523BD2}"/>
          </ac:spMkLst>
        </pc:spChg>
        <pc:spChg chg="mod">
          <ac:chgData name="Valerie Brodnikova" userId="8cc92941-ad6a-4ef3-bb01-a71e95f3817c" providerId="ADAL" clId="{C6AF8D73-780B-EB49-BEC9-B0B6381B0E24}" dt="2023-11-21T22:50:03.200" v="23" actId="552"/>
          <ac:spMkLst>
            <pc:docMk/>
            <pc:sldMk cId="3467864396" sldId="354"/>
            <ac:spMk id="24" creationId="{C2FAC42B-993C-00C7-C11E-F336D853FB2A}"/>
          </ac:spMkLst>
        </pc:spChg>
        <pc:spChg chg="mod">
          <ac:chgData name="Valerie Brodnikova" userId="8cc92941-ad6a-4ef3-bb01-a71e95f3817c" providerId="ADAL" clId="{C6AF8D73-780B-EB49-BEC9-B0B6381B0E24}" dt="2023-11-21T22:50:10.798" v="24" actId="552"/>
          <ac:spMkLst>
            <pc:docMk/>
            <pc:sldMk cId="3467864396" sldId="354"/>
            <ac:spMk id="25" creationId="{F1176475-E4AC-DD2F-2BB1-9AAC0505BAD6}"/>
          </ac:spMkLst>
        </pc:spChg>
        <pc:spChg chg="mod">
          <ac:chgData name="Valerie Brodnikova" userId="8cc92941-ad6a-4ef3-bb01-a71e95f3817c" providerId="ADAL" clId="{C6AF8D73-780B-EB49-BEC9-B0B6381B0E24}" dt="2023-11-21T22:50:27.232" v="26" actId="1038"/>
          <ac:spMkLst>
            <pc:docMk/>
            <pc:sldMk cId="3467864396" sldId="354"/>
            <ac:spMk id="26" creationId="{D584DB60-323D-CEA1-C9DC-964F55DBB596}"/>
          </ac:spMkLst>
        </pc:spChg>
      </pc:sldChg>
      <pc:sldChg chg="modSp add mod modNotesTx">
        <pc:chgData name="Valerie Brodnikova" userId="8cc92941-ad6a-4ef3-bb01-a71e95f3817c" providerId="ADAL" clId="{C6AF8D73-780B-EB49-BEC9-B0B6381B0E24}" dt="2023-11-21T23:11:55.639" v="94" actId="20577"/>
        <pc:sldMkLst>
          <pc:docMk/>
          <pc:sldMk cId="1251904154" sldId="355"/>
        </pc:sldMkLst>
        <pc:spChg chg="mod">
          <ac:chgData name="Valerie Brodnikova" userId="8cc92941-ad6a-4ef3-bb01-a71e95f3817c" providerId="ADAL" clId="{C6AF8D73-780B-EB49-BEC9-B0B6381B0E24}" dt="2023-11-21T22:48:23.570" v="12" actId="20577"/>
          <ac:spMkLst>
            <pc:docMk/>
            <pc:sldMk cId="1251904154" sldId="355"/>
            <ac:spMk id="5" creationId="{480DC9E1-D8A8-D542-FA96-E48B9BAFA835}"/>
          </ac:spMkLst>
        </pc:spChg>
      </pc:sldChg>
    </pc:docChg>
  </pc:docChgLst>
  <pc:docChgLst>
    <pc:chgData name="Valerie Brodnikova" userId="8cc92941-ad6a-4ef3-bb01-a71e95f3817c" providerId="ADAL" clId="{CB6BC22E-8C34-CD49-BF77-110680D1AC62}"/>
    <pc:docChg chg="custSel addSld delSld modSld">
      <pc:chgData name="Valerie Brodnikova" userId="8cc92941-ad6a-4ef3-bb01-a71e95f3817c" providerId="ADAL" clId="{CB6BC22E-8C34-CD49-BF77-110680D1AC62}" dt="2023-12-07T22:24:03.386" v="696" actId="1037"/>
      <pc:docMkLst>
        <pc:docMk/>
      </pc:docMkLst>
      <pc:sldChg chg="del">
        <pc:chgData name="Valerie Brodnikova" userId="8cc92941-ad6a-4ef3-bb01-a71e95f3817c" providerId="ADAL" clId="{CB6BC22E-8C34-CD49-BF77-110680D1AC62}" dt="2023-12-07T21:53:43.317" v="162" actId="2696"/>
        <pc:sldMkLst>
          <pc:docMk/>
          <pc:sldMk cId="1568378285" sldId="257"/>
        </pc:sldMkLst>
      </pc:sldChg>
      <pc:sldChg chg="del">
        <pc:chgData name="Valerie Brodnikova" userId="8cc92941-ad6a-4ef3-bb01-a71e95f3817c" providerId="ADAL" clId="{CB6BC22E-8C34-CD49-BF77-110680D1AC62}" dt="2023-12-07T21:53:43.317" v="162" actId="2696"/>
        <pc:sldMkLst>
          <pc:docMk/>
          <pc:sldMk cId="2551526594" sldId="258"/>
        </pc:sldMkLst>
      </pc:sldChg>
      <pc:sldChg chg="del">
        <pc:chgData name="Valerie Brodnikova" userId="8cc92941-ad6a-4ef3-bb01-a71e95f3817c" providerId="ADAL" clId="{CB6BC22E-8C34-CD49-BF77-110680D1AC62}" dt="2023-12-07T21:53:43.317" v="162" actId="2696"/>
        <pc:sldMkLst>
          <pc:docMk/>
          <pc:sldMk cId="1560195578" sldId="259"/>
        </pc:sldMkLst>
      </pc:sldChg>
      <pc:sldChg chg="addSp delSp modSp add mod chgLayout">
        <pc:chgData name="Valerie Brodnikova" userId="8cc92941-ad6a-4ef3-bb01-a71e95f3817c" providerId="ADAL" clId="{CB6BC22E-8C34-CD49-BF77-110680D1AC62}" dt="2023-12-07T22:14:01.390" v="503" actId="1076"/>
        <pc:sldMkLst>
          <pc:docMk/>
          <pc:sldMk cId="777789025" sldId="260"/>
        </pc:sldMkLst>
        <pc:spChg chg="mod ord">
          <ac:chgData name="Valerie Brodnikova" userId="8cc92941-ad6a-4ef3-bb01-a71e95f3817c" providerId="ADAL" clId="{CB6BC22E-8C34-CD49-BF77-110680D1AC62}" dt="2023-12-07T22:13:33.385" v="495" actId="700"/>
          <ac:spMkLst>
            <pc:docMk/>
            <pc:sldMk cId="777789025" sldId="260"/>
            <ac:spMk id="2" creationId="{18E48E64-91F7-CEBA-9784-C850FBB519A9}"/>
          </ac:spMkLst>
        </pc:spChg>
        <pc:spChg chg="add mod">
          <ac:chgData name="Valerie Brodnikova" userId="8cc92941-ad6a-4ef3-bb01-a71e95f3817c" providerId="ADAL" clId="{CB6BC22E-8C34-CD49-BF77-110680D1AC62}" dt="2023-12-07T22:13:17.803" v="490"/>
          <ac:spMkLst>
            <pc:docMk/>
            <pc:sldMk cId="777789025" sldId="260"/>
            <ac:spMk id="5" creationId="{35459CAE-2050-6AD9-67C5-7461DF82A7F1}"/>
          </ac:spMkLst>
        </pc:spChg>
        <pc:spChg chg="del">
          <ac:chgData name="Valerie Brodnikova" userId="8cc92941-ad6a-4ef3-bb01-a71e95f3817c" providerId="ADAL" clId="{CB6BC22E-8C34-CD49-BF77-110680D1AC62}" dt="2023-12-07T22:13:19.425" v="491" actId="478"/>
          <ac:spMkLst>
            <pc:docMk/>
            <pc:sldMk cId="777789025" sldId="260"/>
            <ac:spMk id="6" creationId="{F4F7B3AB-ACE5-D93B-F621-136AD0337302}"/>
          </ac:spMkLst>
        </pc:spChg>
        <pc:spChg chg="add del mod ord">
          <ac:chgData name="Valerie Brodnikova" userId="8cc92941-ad6a-4ef3-bb01-a71e95f3817c" providerId="ADAL" clId="{CB6BC22E-8C34-CD49-BF77-110680D1AC62}" dt="2023-12-07T22:13:37.249" v="496" actId="478"/>
          <ac:spMkLst>
            <pc:docMk/>
            <pc:sldMk cId="777789025" sldId="260"/>
            <ac:spMk id="7" creationId="{E3777C4C-42D9-D1AB-26C2-167585438FB6}"/>
          </ac:spMkLst>
        </pc:spChg>
        <pc:spChg chg="mod">
          <ac:chgData name="Valerie Brodnikova" userId="8cc92941-ad6a-4ef3-bb01-a71e95f3817c" providerId="ADAL" clId="{CB6BC22E-8C34-CD49-BF77-110680D1AC62}" dt="2023-12-07T22:14:01.390" v="503" actId="1076"/>
          <ac:spMkLst>
            <pc:docMk/>
            <pc:sldMk cId="777789025" sldId="260"/>
            <ac:spMk id="9" creationId="{858D87B9-6475-F642-8D6B-F1AA5BDD97F7}"/>
          </ac:spMkLst>
        </pc:spChg>
        <pc:picChg chg="mod modCrop">
          <ac:chgData name="Valerie Brodnikova" userId="8cc92941-ad6a-4ef3-bb01-a71e95f3817c" providerId="ADAL" clId="{CB6BC22E-8C34-CD49-BF77-110680D1AC62}" dt="2023-12-07T22:14:01.390" v="503" actId="1076"/>
          <ac:picMkLst>
            <pc:docMk/>
            <pc:sldMk cId="777789025" sldId="260"/>
            <ac:picMk id="3" creationId="{0D45980B-B926-112A-01F8-9B227A6572A9}"/>
          </ac:picMkLst>
        </pc:picChg>
        <pc:picChg chg="mod">
          <ac:chgData name="Valerie Brodnikova" userId="8cc92941-ad6a-4ef3-bb01-a71e95f3817c" providerId="ADAL" clId="{CB6BC22E-8C34-CD49-BF77-110680D1AC62}" dt="2023-12-07T22:14:01.390" v="503" actId="1076"/>
          <ac:picMkLst>
            <pc:docMk/>
            <pc:sldMk cId="777789025" sldId="260"/>
            <ac:picMk id="4" creationId="{68F81C40-BCE1-7964-E5F5-C6209DB7C41C}"/>
          </ac:picMkLst>
        </pc:picChg>
      </pc:sldChg>
      <pc:sldChg chg="del">
        <pc:chgData name="Valerie Brodnikova" userId="8cc92941-ad6a-4ef3-bb01-a71e95f3817c" providerId="ADAL" clId="{CB6BC22E-8C34-CD49-BF77-110680D1AC62}" dt="2023-12-07T21:53:43.317" v="162" actId="2696"/>
        <pc:sldMkLst>
          <pc:docMk/>
          <pc:sldMk cId="820591885" sldId="261"/>
        </pc:sldMkLst>
      </pc:sldChg>
      <pc:sldChg chg="del">
        <pc:chgData name="Valerie Brodnikova" userId="8cc92941-ad6a-4ef3-bb01-a71e95f3817c" providerId="ADAL" clId="{CB6BC22E-8C34-CD49-BF77-110680D1AC62}" dt="2023-12-07T21:53:43.317" v="162" actId="2696"/>
        <pc:sldMkLst>
          <pc:docMk/>
          <pc:sldMk cId="2710013459" sldId="262"/>
        </pc:sldMkLst>
      </pc:sldChg>
      <pc:sldChg chg="del">
        <pc:chgData name="Valerie Brodnikova" userId="8cc92941-ad6a-4ef3-bb01-a71e95f3817c" providerId="ADAL" clId="{CB6BC22E-8C34-CD49-BF77-110680D1AC62}" dt="2023-12-07T21:53:43.317" v="162" actId="2696"/>
        <pc:sldMkLst>
          <pc:docMk/>
          <pc:sldMk cId="1189962939" sldId="263"/>
        </pc:sldMkLst>
      </pc:sldChg>
      <pc:sldChg chg="del">
        <pc:chgData name="Valerie Brodnikova" userId="8cc92941-ad6a-4ef3-bb01-a71e95f3817c" providerId="ADAL" clId="{CB6BC22E-8C34-CD49-BF77-110680D1AC62}" dt="2023-12-07T21:53:43.317" v="162" actId="2696"/>
        <pc:sldMkLst>
          <pc:docMk/>
          <pc:sldMk cId="3650379220" sldId="264"/>
        </pc:sldMkLst>
      </pc:sldChg>
      <pc:sldChg chg="del">
        <pc:chgData name="Valerie Brodnikova" userId="8cc92941-ad6a-4ef3-bb01-a71e95f3817c" providerId="ADAL" clId="{CB6BC22E-8C34-CD49-BF77-110680D1AC62}" dt="2023-12-07T21:53:43.317" v="162" actId="2696"/>
        <pc:sldMkLst>
          <pc:docMk/>
          <pc:sldMk cId="1759202580" sldId="265"/>
        </pc:sldMkLst>
      </pc:sldChg>
      <pc:sldChg chg="addSp delSp modSp add mod chgLayout">
        <pc:chgData name="Valerie Brodnikova" userId="8cc92941-ad6a-4ef3-bb01-a71e95f3817c" providerId="ADAL" clId="{CB6BC22E-8C34-CD49-BF77-110680D1AC62}" dt="2023-12-07T22:07:23.188" v="440" actId="1076"/>
        <pc:sldMkLst>
          <pc:docMk/>
          <pc:sldMk cId="2352857758" sldId="266"/>
        </pc:sldMkLst>
        <pc:spChg chg="add mod">
          <ac:chgData name="Valerie Brodnikova" userId="8cc92941-ad6a-4ef3-bb01-a71e95f3817c" providerId="ADAL" clId="{CB6BC22E-8C34-CD49-BF77-110680D1AC62}" dt="2023-12-07T21:55:34.635" v="204" actId="20577"/>
          <ac:spMkLst>
            <pc:docMk/>
            <pc:sldMk cId="2352857758" sldId="266"/>
            <ac:spMk id="3" creationId="{8701B104-736E-D025-6D13-72557F28667A}"/>
          </ac:spMkLst>
        </pc:spChg>
        <pc:spChg chg="mod ord">
          <ac:chgData name="Valerie Brodnikova" userId="8cc92941-ad6a-4ef3-bb01-a71e95f3817c" providerId="ADAL" clId="{CB6BC22E-8C34-CD49-BF77-110680D1AC62}" dt="2023-12-07T22:07:04.773" v="434" actId="700"/>
          <ac:spMkLst>
            <pc:docMk/>
            <pc:sldMk cId="2352857758" sldId="266"/>
            <ac:spMk id="5" creationId="{299F7E9A-9365-4066-93DF-3D44020A944F}"/>
          </ac:spMkLst>
        </pc:spChg>
        <pc:spChg chg="mod ord">
          <ac:chgData name="Valerie Brodnikova" userId="8cc92941-ad6a-4ef3-bb01-a71e95f3817c" providerId="ADAL" clId="{CB6BC22E-8C34-CD49-BF77-110680D1AC62}" dt="2023-12-07T22:07:04.773" v="434" actId="700"/>
          <ac:spMkLst>
            <pc:docMk/>
            <pc:sldMk cId="2352857758" sldId="266"/>
            <ac:spMk id="8" creationId="{3272B914-C6FE-42D3-8F9A-AB7F37D82F48}"/>
          </ac:spMkLst>
        </pc:spChg>
        <pc:spChg chg="del">
          <ac:chgData name="Valerie Brodnikova" userId="8cc92941-ad6a-4ef3-bb01-a71e95f3817c" providerId="ADAL" clId="{CB6BC22E-8C34-CD49-BF77-110680D1AC62}" dt="2023-12-07T21:55:10.208" v="197" actId="478"/>
          <ac:spMkLst>
            <pc:docMk/>
            <pc:sldMk cId="2352857758" sldId="266"/>
            <ac:spMk id="9" creationId="{CCEA3869-A930-EBA2-FA8E-FA5A329D73A2}"/>
          </ac:spMkLst>
        </pc:spChg>
        <pc:picChg chg="mod">
          <ac:chgData name="Valerie Brodnikova" userId="8cc92941-ad6a-4ef3-bb01-a71e95f3817c" providerId="ADAL" clId="{CB6BC22E-8C34-CD49-BF77-110680D1AC62}" dt="2023-12-07T22:07:23.188" v="440" actId="1076"/>
          <ac:picMkLst>
            <pc:docMk/>
            <pc:sldMk cId="2352857758" sldId="266"/>
            <ac:picMk id="2" creationId="{1736BC6C-DA22-795D-89EC-0B0DE1E02C8D}"/>
          </ac:picMkLst>
        </pc:picChg>
        <pc:picChg chg="del">
          <ac:chgData name="Valerie Brodnikova" userId="8cc92941-ad6a-4ef3-bb01-a71e95f3817c" providerId="ADAL" clId="{CB6BC22E-8C34-CD49-BF77-110680D1AC62}" dt="2023-12-07T21:53:32.032" v="161" actId="478"/>
          <ac:picMkLst>
            <pc:docMk/>
            <pc:sldMk cId="2352857758" sldId="266"/>
            <ac:picMk id="4" creationId="{D9774531-F324-4916-8091-2B929AA5BD90}"/>
          </ac:picMkLst>
        </pc:picChg>
      </pc:sldChg>
      <pc:sldChg chg="del">
        <pc:chgData name="Valerie Brodnikova" userId="8cc92941-ad6a-4ef3-bb01-a71e95f3817c" providerId="ADAL" clId="{CB6BC22E-8C34-CD49-BF77-110680D1AC62}" dt="2023-12-07T21:53:43.317" v="162" actId="2696"/>
        <pc:sldMkLst>
          <pc:docMk/>
          <pc:sldMk cId="3887026300" sldId="267"/>
        </pc:sldMkLst>
      </pc:sldChg>
      <pc:sldChg chg="del">
        <pc:chgData name="Valerie Brodnikova" userId="8cc92941-ad6a-4ef3-bb01-a71e95f3817c" providerId="ADAL" clId="{CB6BC22E-8C34-CD49-BF77-110680D1AC62}" dt="2023-12-07T21:53:43.317" v="162" actId="2696"/>
        <pc:sldMkLst>
          <pc:docMk/>
          <pc:sldMk cId="1588852948" sldId="268"/>
        </pc:sldMkLst>
      </pc:sldChg>
      <pc:sldChg chg="del">
        <pc:chgData name="Valerie Brodnikova" userId="8cc92941-ad6a-4ef3-bb01-a71e95f3817c" providerId="ADAL" clId="{CB6BC22E-8C34-CD49-BF77-110680D1AC62}" dt="2023-12-07T21:53:43.317" v="162" actId="2696"/>
        <pc:sldMkLst>
          <pc:docMk/>
          <pc:sldMk cId="3157688462" sldId="269"/>
        </pc:sldMkLst>
      </pc:sldChg>
      <pc:sldChg chg="addSp delSp modSp add mod modClrScheme chgLayout">
        <pc:chgData name="Valerie Brodnikova" userId="8cc92941-ad6a-4ef3-bb01-a71e95f3817c" providerId="ADAL" clId="{CB6BC22E-8C34-CD49-BF77-110680D1AC62}" dt="2023-12-07T22:02:00.149" v="366" actId="1037"/>
        <pc:sldMkLst>
          <pc:docMk/>
          <pc:sldMk cId="1667689296" sldId="270"/>
        </pc:sldMkLst>
        <pc:spChg chg="add mod">
          <ac:chgData name="Valerie Brodnikova" userId="8cc92941-ad6a-4ef3-bb01-a71e95f3817c" providerId="ADAL" clId="{CB6BC22E-8C34-CD49-BF77-110680D1AC62}" dt="2023-12-07T21:54:14.727" v="167"/>
          <ac:spMkLst>
            <pc:docMk/>
            <pc:sldMk cId="1667689296" sldId="270"/>
            <ac:spMk id="3" creationId="{D5339CBD-2299-F700-BC53-92C76B72872E}"/>
          </ac:spMkLst>
        </pc:spChg>
        <pc:spChg chg="add mod ord">
          <ac:chgData name="Valerie Brodnikova" userId="8cc92941-ad6a-4ef3-bb01-a71e95f3817c" providerId="ADAL" clId="{CB6BC22E-8C34-CD49-BF77-110680D1AC62}" dt="2023-12-07T22:00:09.245" v="265" actId="20577"/>
          <ac:spMkLst>
            <pc:docMk/>
            <pc:sldMk cId="1667689296" sldId="270"/>
            <ac:spMk id="6" creationId="{19FEE15D-32F9-8EC0-D7FC-32932B5D4788}"/>
          </ac:spMkLst>
        </pc:spChg>
        <pc:spChg chg="add del mod ord">
          <ac:chgData name="Valerie Brodnikova" userId="8cc92941-ad6a-4ef3-bb01-a71e95f3817c" providerId="ADAL" clId="{CB6BC22E-8C34-CD49-BF77-110680D1AC62}" dt="2023-12-07T22:00:11.008" v="266" actId="478"/>
          <ac:spMkLst>
            <pc:docMk/>
            <pc:sldMk cId="1667689296" sldId="270"/>
            <ac:spMk id="7" creationId="{D451C96A-6E27-088F-E061-22DDDC8A12CD}"/>
          </ac:spMkLst>
        </pc:spChg>
        <pc:spChg chg="mod">
          <ac:chgData name="Valerie Brodnikova" userId="8cc92941-ad6a-4ef3-bb01-a71e95f3817c" providerId="ADAL" clId="{CB6BC22E-8C34-CD49-BF77-110680D1AC62}" dt="2023-12-07T22:02:00.149" v="366" actId="1037"/>
          <ac:spMkLst>
            <pc:docMk/>
            <pc:sldMk cId="1667689296" sldId="270"/>
            <ac:spMk id="8" creationId="{CE9B2C2A-9C03-8CD6-6A04-833BD3CA2CF8}"/>
          </ac:spMkLst>
        </pc:spChg>
        <pc:spChg chg="del mod">
          <ac:chgData name="Valerie Brodnikova" userId="8cc92941-ad6a-4ef3-bb01-a71e95f3817c" providerId="ADAL" clId="{CB6BC22E-8C34-CD49-BF77-110680D1AC62}" dt="2023-12-07T21:54:18.114" v="168" actId="478"/>
          <ac:spMkLst>
            <pc:docMk/>
            <pc:sldMk cId="1667689296" sldId="270"/>
            <ac:spMk id="14" creationId="{F9296AF3-6E8F-40B3-A933-55F532573474}"/>
          </ac:spMkLst>
        </pc:spChg>
        <pc:spChg chg="del">
          <ac:chgData name="Valerie Brodnikova" userId="8cc92941-ad6a-4ef3-bb01-a71e95f3817c" providerId="ADAL" clId="{CB6BC22E-8C34-CD49-BF77-110680D1AC62}" dt="2023-12-07T22:00:05.850" v="262" actId="478"/>
          <ac:spMkLst>
            <pc:docMk/>
            <pc:sldMk cId="1667689296" sldId="270"/>
            <ac:spMk id="15" creationId="{42D34B78-BA60-49AF-B6F8-2F57E79DAA7E}"/>
          </ac:spMkLst>
        </pc:spChg>
        <pc:picChg chg="mod">
          <ac:chgData name="Valerie Brodnikova" userId="8cc92941-ad6a-4ef3-bb01-a71e95f3817c" providerId="ADAL" clId="{CB6BC22E-8C34-CD49-BF77-110680D1AC62}" dt="2023-12-07T22:02:00.149" v="366" actId="1037"/>
          <ac:picMkLst>
            <pc:docMk/>
            <pc:sldMk cId="1667689296" sldId="270"/>
            <ac:picMk id="2" creationId="{EC6FEEC8-DF08-ABB5-89D3-0E27D3042758}"/>
          </ac:picMkLst>
        </pc:picChg>
        <pc:picChg chg="del">
          <ac:chgData name="Valerie Brodnikova" userId="8cc92941-ad6a-4ef3-bb01-a71e95f3817c" providerId="ADAL" clId="{CB6BC22E-8C34-CD49-BF77-110680D1AC62}" dt="2023-12-07T21:53:21.887" v="157" actId="478"/>
          <ac:picMkLst>
            <pc:docMk/>
            <pc:sldMk cId="1667689296" sldId="270"/>
            <ac:picMk id="4" creationId="{D9774531-F324-4916-8091-2B929AA5BD90}"/>
          </ac:picMkLst>
        </pc:picChg>
        <pc:picChg chg="mod">
          <ac:chgData name="Valerie Brodnikova" userId="8cc92941-ad6a-4ef3-bb01-a71e95f3817c" providerId="ADAL" clId="{CB6BC22E-8C34-CD49-BF77-110680D1AC62}" dt="2023-12-07T22:02:00.149" v="366" actId="1037"/>
          <ac:picMkLst>
            <pc:docMk/>
            <pc:sldMk cId="1667689296" sldId="270"/>
            <ac:picMk id="5" creationId="{9EAF3F31-5782-EABC-9E29-6DB67A9FF153}"/>
          </ac:picMkLst>
        </pc:picChg>
      </pc:sldChg>
      <pc:sldChg chg="modSp mod">
        <pc:chgData name="Valerie Brodnikova" userId="8cc92941-ad6a-4ef3-bb01-a71e95f3817c" providerId="ADAL" clId="{CB6BC22E-8C34-CD49-BF77-110680D1AC62}" dt="2023-12-07T21:47:37.841" v="14" actId="1035"/>
        <pc:sldMkLst>
          <pc:docMk/>
          <pc:sldMk cId="3089313952" sldId="271"/>
        </pc:sldMkLst>
        <pc:spChg chg="mod">
          <ac:chgData name="Valerie Brodnikova" userId="8cc92941-ad6a-4ef3-bb01-a71e95f3817c" providerId="ADAL" clId="{CB6BC22E-8C34-CD49-BF77-110680D1AC62}" dt="2023-12-07T21:47:37.841" v="14" actId="1035"/>
          <ac:spMkLst>
            <pc:docMk/>
            <pc:sldMk cId="3089313952" sldId="271"/>
            <ac:spMk id="2" creationId="{924BF42B-A8A6-084F-B760-3D87678251D6}"/>
          </ac:spMkLst>
        </pc:spChg>
      </pc:sldChg>
      <pc:sldChg chg="addSp delSp modSp add mod chgLayout">
        <pc:chgData name="Valerie Brodnikova" userId="8cc92941-ad6a-4ef3-bb01-a71e95f3817c" providerId="ADAL" clId="{CB6BC22E-8C34-CD49-BF77-110680D1AC62}" dt="2023-12-07T21:58:14.862" v="248" actId="14100"/>
        <pc:sldMkLst>
          <pc:docMk/>
          <pc:sldMk cId="2834310727" sldId="272"/>
        </pc:sldMkLst>
        <pc:spChg chg="del">
          <ac:chgData name="Valerie Brodnikova" userId="8cc92941-ad6a-4ef3-bb01-a71e95f3817c" providerId="ADAL" clId="{CB6BC22E-8C34-CD49-BF77-110680D1AC62}" dt="2023-12-07T21:53:07.490" v="140" actId="478"/>
          <ac:spMkLst>
            <pc:docMk/>
            <pc:sldMk cId="2834310727" sldId="272"/>
            <ac:spMk id="3" creationId="{25799169-8B9C-EFE4-3C99-A526104E3964}"/>
          </ac:spMkLst>
        </pc:spChg>
        <pc:spChg chg="del">
          <ac:chgData name="Valerie Brodnikova" userId="8cc92941-ad6a-4ef3-bb01-a71e95f3817c" providerId="ADAL" clId="{CB6BC22E-8C34-CD49-BF77-110680D1AC62}" dt="2023-12-07T21:57:41.332" v="230" actId="478"/>
          <ac:spMkLst>
            <pc:docMk/>
            <pc:sldMk cId="2834310727" sldId="272"/>
            <ac:spMk id="4" creationId="{847EE85F-6CC4-CD38-BD45-74E00A01C995}"/>
          </ac:spMkLst>
        </pc:spChg>
        <pc:spChg chg="add mod">
          <ac:chgData name="Valerie Brodnikova" userId="8cc92941-ad6a-4ef3-bb01-a71e95f3817c" providerId="ADAL" clId="{CB6BC22E-8C34-CD49-BF77-110680D1AC62}" dt="2023-12-07T21:55:55.922" v="206" actId="20577"/>
          <ac:spMkLst>
            <pc:docMk/>
            <pc:sldMk cId="2834310727" sldId="272"/>
            <ac:spMk id="5" creationId="{9254C035-65FE-0499-1D91-67E540F4A12F}"/>
          </ac:spMkLst>
        </pc:spChg>
        <pc:spChg chg="add mod ord">
          <ac:chgData name="Valerie Brodnikova" userId="8cc92941-ad6a-4ef3-bb01-a71e95f3817c" providerId="ADAL" clId="{CB6BC22E-8C34-CD49-BF77-110680D1AC62}" dt="2023-12-07T21:57:53.427" v="238" actId="14100"/>
          <ac:spMkLst>
            <pc:docMk/>
            <pc:sldMk cId="2834310727" sldId="272"/>
            <ac:spMk id="6" creationId="{478A2926-D05E-5977-281B-28855FAB125D}"/>
          </ac:spMkLst>
        </pc:spChg>
        <pc:spChg chg="mod ord">
          <ac:chgData name="Valerie Brodnikova" userId="8cc92941-ad6a-4ef3-bb01-a71e95f3817c" providerId="ADAL" clId="{CB6BC22E-8C34-CD49-BF77-110680D1AC62}" dt="2023-12-07T21:57:38.418" v="229" actId="700"/>
          <ac:spMkLst>
            <pc:docMk/>
            <pc:sldMk cId="2834310727" sldId="272"/>
            <ac:spMk id="17" creationId="{63C8FAFE-145B-4B79-9D02-CAF218A6BC3C}"/>
          </ac:spMkLst>
        </pc:spChg>
        <pc:picChg chg="mod modCrop">
          <ac:chgData name="Valerie Brodnikova" userId="8cc92941-ad6a-4ef3-bb01-a71e95f3817c" providerId="ADAL" clId="{CB6BC22E-8C34-CD49-BF77-110680D1AC62}" dt="2023-12-07T21:58:14.862" v="248" actId="14100"/>
          <ac:picMkLst>
            <pc:docMk/>
            <pc:sldMk cId="2834310727" sldId="272"/>
            <ac:picMk id="2" creationId="{CE44929B-915B-4277-1681-9BF76727181C}"/>
          </ac:picMkLst>
        </pc:picChg>
      </pc:sldChg>
      <pc:sldChg chg="del">
        <pc:chgData name="Valerie Brodnikova" userId="8cc92941-ad6a-4ef3-bb01-a71e95f3817c" providerId="ADAL" clId="{CB6BC22E-8C34-CD49-BF77-110680D1AC62}" dt="2023-12-07T21:53:43.317" v="162" actId="2696"/>
        <pc:sldMkLst>
          <pc:docMk/>
          <pc:sldMk cId="4193005735" sldId="273"/>
        </pc:sldMkLst>
      </pc:sldChg>
      <pc:sldChg chg="del">
        <pc:chgData name="Valerie Brodnikova" userId="8cc92941-ad6a-4ef3-bb01-a71e95f3817c" providerId="ADAL" clId="{CB6BC22E-8C34-CD49-BF77-110680D1AC62}" dt="2023-12-07T21:53:43.317" v="162" actId="2696"/>
        <pc:sldMkLst>
          <pc:docMk/>
          <pc:sldMk cId="3756285449" sldId="274"/>
        </pc:sldMkLst>
      </pc:sldChg>
      <pc:sldChg chg="del">
        <pc:chgData name="Valerie Brodnikova" userId="8cc92941-ad6a-4ef3-bb01-a71e95f3817c" providerId="ADAL" clId="{CB6BC22E-8C34-CD49-BF77-110680D1AC62}" dt="2023-12-07T21:53:43.317" v="162" actId="2696"/>
        <pc:sldMkLst>
          <pc:docMk/>
          <pc:sldMk cId="1849346664" sldId="275"/>
        </pc:sldMkLst>
      </pc:sldChg>
      <pc:sldChg chg="del">
        <pc:chgData name="Valerie Brodnikova" userId="8cc92941-ad6a-4ef3-bb01-a71e95f3817c" providerId="ADAL" clId="{CB6BC22E-8C34-CD49-BF77-110680D1AC62}" dt="2023-12-07T21:53:43.317" v="162" actId="2696"/>
        <pc:sldMkLst>
          <pc:docMk/>
          <pc:sldMk cId="4253381565" sldId="276"/>
        </pc:sldMkLst>
      </pc:sldChg>
      <pc:sldChg chg="del">
        <pc:chgData name="Valerie Brodnikova" userId="8cc92941-ad6a-4ef3-bb01-a71e95f3817c" providerId="ADAL" clId="{CB6BC22E-8C34-CD49-BF77-110680D1AC62}" dt="2023-12-07T21:53:43.317" v="162" actId="2696"/>
        <pc:sldMkLst>
          <pc:docMk/>
          <pc:sldMk cId="1548671131" sldId="277"/>
        </pc:sldMkLst>
      </pc:sldChg>
      <pc:sldChg chg="del">
        <pc:chgData name="Valerie Brodnikova" userId="8cc92941-ad6a-4ef3-bb01-a71e95f3817c" providerId="ADAL" clId="{CB6BC22E-8C34-CD49-BF77-110680D1AC62}" dt="2023-12-07T21:53:43.317" v="162" actId="2696"/>
        <pc:sldMkLst>
          <pc:docMk/>
          <pc:sldMk cId="3771889787" sldId="278"/>
        </pc:sldMkLst>
      </pc:sldChg>
      <pc:sldChg chg="del">
        <pc:chgData name="Valerie Brodnikova" userId="8cc92941-ad6a-4ef3-bb01-a71e95f3817c" providerId="ADAL" clId="{CB6BC22E-8C34-CD49-BF77-110680D1AC62}" dt="2023-12-07T21:53:43.317" v="162" actId="2696"/>
        <pc:sldMkLst>
          <pc:docMk/>
          <pc:sldMk cId="2848623974" sldId="346"/>
        </pc:sldMkLst>
      </pc:sldChg>
      <pc:sldChg chg="del">
        <pc:chgData name="Valerie Brodnikova" userId="8cc92941-ad6a-4ef3-bb01-a71e95f3817c" providerId="ADAL" clId="{CB6BC22E-8C34-CD49-BF77-110680D1AC62}" dt="2023-12-07T21:53:43.317" v="162" actId="2696"/>
        <pc:sldMkLst>
          <pc:docMk/>
          <pc:sldMk cId="214733129" sldId="347"/>
        </pc:sldMkLst>
      </pc:sldChg>
      <pc:sldChg chg="del">
        <pc:chgData name="Valerie Brodnikova" userId="8cc92941-ad6a-4ef3-bb01-a71e95f3817c" providerId="ADAL" clId="{CB6BC22E-8C34-CD49-BF77-110680D1AC62}" dt="2023-12-07T21:53:43.317" v="162" actId="2696"/>
        <pc:sldMkLst>
          <pc:docMk/>
          <pc:sldMk cId="1873379842" sldId="348"/>
        </pc:sldMkLst>
      </pc:sldChg>
      <pc:sldChg chg="addSp delSp modSp add mod modClrScheme modCm chgLayout">
        <pc:chgData name="Valerie Brodnikova" userId="8cc92941-ad6a-4ef3-bb01-a71e95f3817c" providerId="ADAL" clId="{CB6BC22E-8C34-CD49-BF77-110680D1AC62}" dt="2023-12-07T21:51:03.919" v="100" actId="1036"/>
        <pc:sldMkLst>
          <pc:docMk/>
          <pc:sldMk cId="2209195071" sldId="349"/>
        </pc:sldMkLst>
        <pc:spChg chg="add mod ord">
          <ac:chgData name="Valerie Brodnikova" userId="8cc92941-ad6a-4ef3-bb01-a71e95f3817c" providerId="ADAL" clId="{CB6BC22E-8C34-CD49-BF77-110680D1AC62}" dt="2023-12-07T21:49:26.929" v="61" actId="14100"/>
          <ac:spMkLst>
            <pc:docMk/>
            <pc:sldMk cId="2209195071" sldId="349"/>
            <ac:spMk id="2" creationId="{E66C92D6-490A-FAF2-155B-EB83FEE09EF3}"/>
          </ac:spMkLst>
        </pc:spChg>
        <pc:spChg chg="del">
          <ac:chgData name="Valerie Brodnikova" userId="8cc92941-ad6a-4ef3-bb01-a71e95f3817c" providerId="ADAL" clId="{CB6BC22E-8C34-CD49-BF77-110680D1AC62}" dt="2023-12-07T21:48:29.627" v="24" actId="478"/>
          <ac:spMkLst>
            <pc:docMk/>
            <pc:sldMk cId="2209195071" sldId="349"/>
            <ac:spMk id="15" creationId="{42D34B78-BA60-49AF-B6F8-2F57E79DAA7E}"/>
          </ac:spMkLst>
        </pc:spChg>
        <pc:picChg chg="mod modCrop">
          <ac:chgData name="Valerie Brodnikova" userId="8cc92941-ad6a-4ef3-bb01-a71e95f3817c" providerId="ADAL" clId="{CB6BC22E-8C34-CD49-BF77-110680D1AC62}" dt="2023-12-07T21:51:03.919" v="100" actId="1036"/>
          <ac:picMkLst>
            <pc:docMk/>
            <pc:sldMk cId="2209195071" sldId="349"/>
            <ac:picMk id="3" creationId="{F45F657D-CD99-6AC0-B3D5-FD3EA5AADD3B}"/>
          </ac:picMkLst>
        </pc:picChg>
        <pc:picChg chg="del">
          <ac:chgData name="Valerie Brodnikova" userId="8cc92941-ad6a-4ef3-bb01-a71e95f3817c" providerId="ADAL" clId="{CB6BC22E-8C34-CD49-BF77-110680D1AC62}" dt="2023-12-07T21:47:59.854" v="21" actId="478"/>
          <ac:picMkLst>
            <pc:docMk/>
            <pc:sldMk cId="2209195071" sldId="349"/>
            <ac:picMk id="4" creationId="{D9774531-F324-4916-8091-2B929AA5BD90}"/>
          </ac:picMkLst>
        </pc:picChg>
        <pc:picChg chg="mod">
          <ac:chgData name="Valerie Brodnikova" userId="8cc92941-ad6a-4ef3-bb01-a71e95f3817c" providerId="ADAL" clId="{CB6BC22E-8C34-CD49-BF77-110680D1AC62}" dt="2023-12-07T21:50:59.353" v="93" actId="1038"/>
          <ac:picMkLst>
            <pc:docMk/>
            <pc:sldMk cId="2209195071" sldId="349"/>
            <ac:picMk id="6" creationId="{44B7762E-E17D-E792-A6D9-FB857C4F2A22}"/>
          </ac:picMkLst>
        </pc:picChg>
        <pc:picChg chg="mod">
          <ac:chgData name="Valerie Brodnikova" userId="8cc92941-ad6a-4ef3-bb01-a71e95f3817c" providerId="ADAL" clId="{CB6BC22E-8C34-CD49-BF77-110680D1AC62}" dt="2023-12-07T21:50:54.020" v="75" actId="1038"/>
          <ac:picMkLst>
            <pc:docMk/>
            <pc:sldMk cId="2209195071" sldId="349"/>
            <ac:picMk id="8" creationId="{F488AE96-23A6-51C1-5BE8-6C58DDB507D2}"/>
          </ac:picMkLst>
        </pc:picChg>
        <pc:picChg chg="mod ord modCrop">
          <ac:chgData name="Valerie Brodnikova" userId="8cc92941-ad6a-4ef3-bb01-a71e95f3817c" providerId="ADAL" clId="{CB6BC22E-8C34-CD49-BF77-110680D1AC62}" dt="2023-12-07T21:51:03.919" v="100" actId="1036"/>
          <ac:picMkLst>
            <pc:docMk/>
            <pc:sldMk cId="2209195071" sldId="349"/>
            <ac:picMk id="10" creationId="{D9BAD48A-C0A5-2FA9-2F8C-4E72F37A7E9B}"/>
          </ac:picMkLst>
        </pc:picChg>
        <pc:extLst>
          <p:ext xmlns:p="http://schemas.openxmlformats.org/presentationml/2006/main" uri="{D6D511B9-2390-475A-947B-AFAB55BFBCF1}">
            <pc226:cmChg xmlns:pc226="http://schemas.microsoft.com/office/powerpoint/2022/06/main/command" chg="mod">
              <pc226:chgData name="Valerie Brodnikova" userId="8cc92941-ad6a-4ef3-bb01-a71e95f3817c" providerId="ADAL" clId="{CB6BC22E-8C34-CD49-BF77-110680D1AC62}" dt="2023-12-07T21:48:29.640" v="25" actId="2056"/>
              <pc2:cmMkLst xmlns:pc2="http://schemas.microsoft.com/office/powerpoint/2019/9/main/command">
                <pc:docMk/>
                <pc:sldMk cId="2209195071" sldId="349"/>
                <pc2:cmMk id="{FBD59000-A8AC-4697-9044-031133467C20}"/>
              </pc2:cmMkLst>
            </pc226:cmChg>
          </p:ext>
        </pc:extLst>
      </pc:sldChg>
      <pc:sldChg chg="addSp delSp modSp add mod chgLayout">
        <pc:chgData name="Valerie Brodnikova" userId="8cc92941-ad6a-4ef3-bb01-a71e95f3817c" providerId="ADAL" clId="{CB6BC22E-8C34-CD49-BF77-110680D1AC62}" dt="2023-12-07T21:56:07.643" v="210" actId="20577"/>
        <pc:sldMkLst>
          <pc:docMk/>
          <pc:sldMk cId="262918341" sldId="350"/>
        </pc:sldMkLst>
        <pc:spChg chg="add mod ord">
          <ac:chgData name="Valerie Brodnikova" userId="8cc92941-ad6a-4ef3-bb01-a71e95f3817c" providerId="ADAL" clId="{CB6BC22E-8C34-CD49-BF77-110680D1AC62}" dt="2023-12-07T21:51:36.460" v="108" actId="14100"/>
          <ac:spMkLst>
            <pc:docMk/>
            <pc:sldMk cId="262918341" sldId="350"/>
            <ac:spMk id="2" creationId="{E0CE3607-78BE-B151-8FC1-FAE38120EDC9}"/>
          </ac:spMkLst>
        </pc:spChg>
        <pc:spChg chg="mod">
          <ac:chgData name="Valerie Brodnikova" userId="8cc92941-ad6a-4ef3-bb01-a71e95f3817c" providerId="ADAL" clId="{CB6BC22E-8C34-CD49-BF77-110680D1AC62}" dt="2023-12-07T21:56:07.643" v="210" actId="20577"/>
          <ac:spMkLst>
            <pc:docMk/>
            <pc:sldMk cId="262918341" sldId="350"/>
            <ac:spMk id="3" creationId="{C29A7613-9349-CA44-A55A-4A9AD337D9C4}"/>
          </ac:spMkLst>
        </pc:spChg>
        <pc:spChg chg="del">
          <ac:chgData name="Valerie Brodnikova" userId="8cc92941-ad6a-4ef3-bb01-a71e95f3817c" providerId="ADAL" clId="{CB6BC22E-8C34-CD49-BF77-110680D1AC62}" dt="2023-12-07T21:51:16.359" v="102" actId="478"/>
          <ac:spMkLst>
            <pc:docMk/>
            <pc:sldMk cId="262918341" sldId="350"/>
            <ac:spMk id="4" creationId="{1F0BBC71-B668-739D-F884-77C4602846D7}"/>
          </ac:spMkLst>
        </pc:spChg>
        <pc:spChg chg="mod ord">
          <ac:chgData name="Valerie Brodnikova" userId="8cc92941-ad6a-4ef3-bb01-a71e95f3817c" providerId="ADAL" clId="{CB6BC22E-8C34-CD49-BF77-110680D1AC62}" dt="2023-12-07T21:51:12.558" v="101" actId="700"/>
          <ac:spMkLst>
            <pc:docMk/>
            <pc:sldMk cId="262918341" sldId="350"/>
            <ac:spMk id="17" creationId="{63C8FAFE-145B-4B79-9D02-CAF218A6BC3C}"/>
          </ac:spMkLst>
        </pc:spChg>
      </pc:sldChg>
      <pc:sldChg chg="addSp delSp modSp add mod chgLayout">
        <pc:chgData name="Valerie Brodnikova" userId="8cc92941-ad6a-4ef3-bb01-a71e95f3817c" providerId="ADAL" clId="{CB6BC22E-8C34-CD49-BF77-110680D1AC62}" dt="2023-12-07T21:56:04.630" v="209" actId="20577"/>
        <pc:sldMkLst>
          <pc:docMk/>
          <pc:sldMk cId="530798868" sldId="351"/>
        </pc:sldMkLst>
        <pc:spChg chg="add mod ord">
          <ac:chgData name="Valerie Brodnikova" userId="8cc92941-ad6a-4ef3-bb01-a71e95f3817c" providerId="ADAL" clId="{CB6BC22E-8C34-CD49-BF77-110680D1AC62}" dt="2023-12-07T21:52:48.990" v="133" actId="14100"/>
          <ac:spMkLst>
            <pc:docMk/>
            <pc:sldMk cId="530798868" sldId="351"/>
            <ac:spMk id="2" creationId="{DF1A1FE6-5747-6802-212D-C6E1CB176771}"/>
          </ac:spMkLst>
        </pc:spChg>
        <pc:spChg chg="del">
          <ac:chgData name="Valerie Brodnikova" userId="8cc92941-ad6a-4ef3-bb01-a71e95f3817c" providerId="ADAL" clId="{CB6BC22E-8C34-CD49-BF77-110680D1AC62}" dt="2023-12-07T21:52:50.384" v="134" actId="478"/>
          <ac:spMkLst>
            <pc:docMk/>
            <pc:sldMk cId="530798868" sldId="351"/>
            <ac:spMk id="3" creationId="{9DE97A1D-8E51-1393-BCCC-6747DED05560}"/>
          </ac:spMkLst>
        </pc:spChg>
        <pc:spChg chg="del">
          <ac:chgData name="Valerie Brodnikova" userId="8cc92941-ad6a-4ef3-bb01-a71e95f3817c" providerId="ADAL" clId="{CB6BC22E-8C34-CD49-BF77-110680D1AC62}" dt="2023-12-07T21:52:34.368" v="126" actId="478"/>
          <ac:spMkLst>
            <pc:docMk/>
            <pc:sldMk cId="530798868" sldId="351"/>
            <ac:spMk id="4" creationId="{D6036C35-61B8-2D81-9C36-1AD4ED09B242}"/>
          </ac:spMkLst>
        </pc:spChg>
        <pc:spChg chg="add mod">
          <ac:chgData name="Valerie Brodnikova" userId="8cc92941-ad6a-4ef3-bb01-a71e95f3817c" providerId="ADAL" clId="{CB6BC22E-8C34-CD49-BF77-110680D1AC62}" dt="2023-12-07T21:56:04.630" v="209" actId="20577"/>
          <ac:spMkLst>
            <pc:docMk/>
            <pc:sldMk cId="530798868" sldId="351"/>
            <ac:spMk id="5" creationId="{CFAD139F-898F-D51C-6103-A31F59C71987}"/>
          </ac:spMkLst>
        </pc:spChg>
        <pc:spChg chg="mod ord">
          <ac:chgData name="Valerie Brodnikova" userId="8cc92941-ad6a-4ef3-bb01-a71e95f3817c" providerId="ADAL" clId="{CB6BC22E-8C34-CD49-BF77-110680D1AC62}" dt="2023-12-07T21:52:30.923" v="125" actId="700"/>
          <ac:spMkLst>
            <pc:docMk/>
            <pc:sldMk cId="530798868" sldId="351"/>
            <ac:spMk id="17" creationId="{63C8FAFE-145B-4B79-9D02-CAF218A6BC3C}"/>
          </ac:spMkLst>
        </pc:spChg>
      </pc:sldChg>
      <pc:sldChg chg="addSp delSp modSp add mod chgLayout">
        <pc:chgData name="Valerie Brodnikova" userId="8cc92941-ad6a-4ef3-bb01-a71e95f3817c" providerId="ADAL" clId="{CB6BC22E-8C34-CD49-BF77-110680D1AC62}" dt="2023-12-07T21:56:55.183" v="218" actId="2711"/>
        <pc:sldMkLst>
          <pc:docMk/>
          <pc:sldMk cId="4045391437" sldId="352"/>
        </pc:sldMkLst>
        <pc:spChg chg="add mod">
          <ac:chgData name="Valerie Brodnikova" userId="8cc92941-ad6a-4ef3-bb01-a71e95f3817c" providerId="ADAL" clId="{CB6BC22E-8C34-CD49-BF77-110680D1AC62}" dt="2023-12-07T21:56:01.547" v="208" actId="20577"/>
          <ac:spMkLst>
            <pc:docMk/>
            <pc:sldMk cId="4045391437" sldId="352"/>
            <ac:spMk id="2" creationId="{DA1790D5-6060-3C94-27EF-9743743F0A80}"/>
          </ac:spMkLst>
        </pc:spChg>
        <pc:spChg chg="del">
          <ac:chgData name="Valerie Brodnikova" userId="8cc92941-ad6a-4ef3-bb01-a71e95f3817c" providerId="ADAL" clId="{CB6BC22E-8C34-CD49-BF77-110680D1AC62}" dt="2023-12-07T21:52:57.256" v="137" actId="478"/>
          <ac:spMkLst>
            <pc:docMk/>
            <pc:sldMk cId="4045391437" sldId="352"/>
            <ac:spMk id="3" creationId="{25799169-8B9C-EFE4-3C99-A526104E3964}"/>
          </ac:spMkLst>
        </pc:spChg>
        <pc:spChg chg="del">
          <ac:chgData name="Valerie Brodnikova" userId="8cc92941-ad6a-4ef3-bb01-a71e95f3817c" providerId="ADAL" clId="{CB6BC22E-8C34-CD49-BF77-110680D1AC62}" dt="2023-12-07T21:56:32.351" v="212" actId="478"/>
          <ac:spMkLst>
            <pc:docMk/>
            <pc:sldMk cId="4045391437" sldId="352"/>
            <ac:spMk id="4" creationId="{847EE85F-6CC4-CD38-BD45-74E00A01C995}"/>
          </ac:spMkLst>
        </pc:spChg>
        <pc:spChg chg="add mod ord">
          <ac:chgData name="Valerie Brodnikova" userId="8cc92941-ad6a-4ef3-bb01-a71e95f3817c" providerId="ADAL" clId="{CB6BC22E-8C34-CD49-BF77-110680D1AC62}" dt="2023-12-07T21:56:55.183" v="218" actId="2711"/>
          <ac:spMkLst>
            <pc:docMk/>
            <pc:sldMk cId="4045391437" sldId="352"/>
            <ac:spMk id="5" creationId="{410FCD44-696E-A648-6CBF-D15EBFEA6D24}"/>
          </ac:spMkLst>
        </pc:spChg>
        <pc:spChg chg="mod ord">
          <ac:chgData name="Valerie Brodnikova" userId="8cc92941-ad6a-4ef3-bb01-a71e95f3817c" providerId="ADAL" clId="{CB6BC22E-8C34-CD49-BF77-110680D1AC62}" dt="2023-12-07T21:56:29.633" v="211" actId="700"/>
          <ac:spMkLst>
            <pc:docMk/>
            <pc:sldMk cId="4045391437" sldId="352"/>
            <ac:spMk id="17" creationId="{63C8FAFE-145B-4B79-9D02-CAF218A6BC3C}"/>
          </ac:spMkLst>
        </pc:spChg>
      </pc:sldChg>
      <pc:sldChg chg="addSp delSp modSp add mod chgLayout">
        <pc:chgData name="Valerie Brodnikova" userId="8cc92941-ad6a-4ef3-bb01-a71e95f3817c" providerId="ADAL" clId="{CB6BC22E-8C34-CD49-BF77-110680D1AC62}" dt="2023-12-07T21:57:28.194" v="228" actId="14100"/>
        <pc:sldMkLst>
          <pc:docMk/>
          <pc:sldMk cId="1164707323" sldId="353"/>
        </pc:sldMkLst>
        <pc:spChg chg="add mod">
          <ac:chgData name="Valerie Brodnikova" userId="8cc92941-ad6a-4ef3-bb01-a71e95f3817c" providerId="ADAL" clId="{CB6BC22E-8C34-CD49-BF77-110680D1AC62}" dt="2023-12-07T21:55:58.576" v="207" actId="20577"/>
          <ac:spMkLst>
            <pc:docMk/>
            <pc:sldMk cId="1164707323" sldId="353"/>
            <ac:spMk id="2" creationId="{AE4FB78B-C88C-16C9-540E-1F0579DB1373}"/>
          </ac:spMkLst>
        </pc:spChg>
        <pc:spChg chg="del">
          <ac:chgData name="Valerie Brodnikova" userId="8cc92941-ad6a-4ef3-bb01-a71e95f3817c" providerId="ADAL" clId="{CB6BC22E-8C34-CD49-BF77-110680D1AC62}" dt="2023-12-07T21:53:00.874" v="138" actId="478"/>
          <ac:spMkLst>
            <pc:docMk/>
            <pc:sldMk cId="1164707323" sldId="353"/>
            <ac:spMk id="3" creationId="{25799169-8B9C-EFE4-3C99-A526104E3964}"/>
          </ac:spMkLst>
        </pc:spChg>
        <pc:spChg chg="del">
          <ac:chgData name="Valerie Brodnikova" userId="8cc92941-ad6a-4ef3-bb01-a71e95f3817c" providerId="ADAL" clId="{CB6BC22E-8C34-CD49-BF77-110680D1AC62}" dt="2023-12-07T21:57:07.694" v="220" actId="478"/>
          <ac:spMkLst>
            <pc:docMk/>
            <pc:sldMk cId="1164707323" sldId="353"/>
            <ac:spMk id="4" creationId="{847EE85F-6CC4-CD38-BD45-74E00A01C995}"/>
          </ac:spMkLst>
        </pc:spChg>
        <pc:spChg chg="add mod ord">
          <ac:chgData name="Valerie Brodnikova" userId="8cc92941-ad6a-4ef3-bb01-a71e95f3817c" providerId="ADAL" clId="{CB6BC22E-8C34-CD49-BF77-110680D1AC62}" dt="2023-12-07T21:57:28.194" v="228" actId="14100"/>
          <ac:spMkLst>
            <pc:docMk/>
            <pc:sldMk cId="1164707323" sldId="353"/>
            <ac:spMk id="6" creationId="{306A6690-02C1-B136-6E0D-1AA43970C12D}"/>
          </ac:spMkLst>
        </pc:spChg>
        <pc:spChg chg="mod ord">
          <ac:chgData name="Valerie Brodnikova" userId="8cc92941-ad6a-4ef3-bb01-a71e95f3817c" providerId="ADAL" clId="{CB6BC22E-8C34-CD49-BF77-110680D1AC62}" dt="2023-12-07T21:57:03.503" v="219" actId="700"/>
          <ac:spMkLst>
            <pc:docMk/>
            <pc:sldMk cId="1164707323" sldId="353"/>
            <ac:spMk id="17" creationId="{63C8FAFE-145B-4B79-9D02-CAF218A6BC3C}"/>
          </ac:spMkLst>
        </pc:spChg>
        <pc:picChg chg="mod">
          <ac:chgData name="Valerie Brodnikova" userId="8cc92941-ad6a-4ef3-bb01-a71e95f3817c" providerId="ADAL" clId="{CB6BC22E-8C34-CD49-BF77-110680D1AC62}" dt="2023-12-07T21:57:25.361" v="227" actId="1076"/>
          <ac:picMkLst>
            <pc:docMk/>
            <pc:sldMk cId="1164707323" sldId="353"/>
            <ac:picMk id="5" creationId="{E05DA8A7-62C6-028A-3D93-DA008B6B6CF0}"/>
          </ac:picMkLst>
        </pc:picChg>
      </pc:sldChg>
      <pc:sldChg chg="addSp delSp modSp add mod modClrScheme chgLayout">
        <pc:chgData name="Valerie Brodnikova" userId="8cc92941-ad6a-4ef3-bb01-a71e95f3817c" providerId="ADAL" clId="{CB6BC22E-8C34-CD49-BF77-110680D1AC62}" dt="2023-12-07T21:58:59.061" v="259" actId="1038"/>
        <pc:sldMkLst>
          <pc:docMk/>
          <pc:sldMk cId="1963747245" sldId="354"/>
        </pc:sldMkLst>
        <pc:spChg chg="add mod">
          <ac:chgData name="Valerie Brodnikova" userId="8cc92941-ad6a-4ef3-bb01-a71e95f3817c" providerId="ADAL" clId="{CB6BC22E-8C34-CD49-BF77-110680D1AC62}" dt="2023-12-07T21:55:52.574" v="205" actId="20577"/>
          <ac:spMkLst>
            <pc:docMk/>
            <pc:sldMk cId="1963747245" sldId="354"/>
            <ac:spMk id="3" creationId="{889F847F-1428-D8F7-536F-330A7C455052}"/>
          </ac:spMkLst>
        </pc:spChg>
        <pc:spChg chg="add mod ord">
          <ac:chgData name="Valerie Brodnikova" userId="8cc92941-ad6a-4ef3-bb01-a71e95f3817c" providerId="ADAL" clId="{CB6BC22E-8C34-CD49-BF77-110680D1AC62}" dt="2023-12-07T21:58:52.568" v="256" actId="14100"/>
          <ac:spMkLst>
            <pc:docMk/>
            <pc:sldMk cId="1963747245" sldId="354"/>
            <ac:spMk id="5" creationId="{D3F204C0-F6E3-80FE-DECD-EF886DB42A60}"/>
          </ac:spMkLst>
        </pc:spChg>
        <pc:spChg chg="add del mod ord">
          <ac:chgData name="Valerie Brodnikova" userId="8cc92941-ad6a-4ef3-bb01-a71e95f3817c" providerId="ADAL" clId="{CB6BC22E-8C34-CD49-BF77-110680D1AC62}" dt="2023-12-07T21:58:48.308" v="255" actId="478"/>
          <ac:spMkLst>
            <pc:docMk/>
            <pc:sldMk cId="1963747245" sldId="354"/>
            <ac:spMk id="6" creationId="{DA9DCF81-8B4C-6A1A-36DD-79294ABDB1CA}"/>
          </ac:spMkLst>
        </pc:spChg>
        <pc:spChg chg="del">
          <ac:chgData name="Valerie Brodnikova" userId="8cc92941-ad6a-4ef3-bb01-a71e95f3817c" providerId="ADAL" clId="{CB6BC22E-8C34-CD49-BF77-110680D1AC62}" dt="2023-12-07T21:53:57.371" v="164" actId="478"/>
          <ac:spMkLst>
            <pc:docMk/>
            <pc:sldMk cId="1963747245" sldId="354"/>
            <ac:spMk id="14" creationId="{F9296AF3-6E8F-40B3-A933-55F532573474}"/>
          </ac:spMkLst>
        </pc:spChg>
        <pc:spChg chg="del">
          <ac:chgData name="Valerie Brodnikova" userId="8cc92941-ad6a-4ef3-bb01-a71e95f3817c" providerId="ADAL" clId="{CB6BC22E-8C34-CD49-BF77-110680D1AC62}" dt="2023-12-07T21:58:43.547" v="251" actId="478"/>
          <ac:spMkLst>
            <pc:docMk/>
            <pc:sldMk cId="1963747245" sldId="354"/>
            <ac:spMk id="15" creationId="{42D34B78-BA60-49AF-B6F8-2F57E79DAA7E}"/>
          </ac:spMkLst>
        </pc:spChg>
        <pc:picChg chg="mod">
          <ac:chgData name="Valerie Brodnikova" userId="8cc92941-ad6a-4ef3-bb01-a71e95f3817c" providerId="ADAL" clId="{CB6BC22E-8C34-CD49-BF77-110680D1AC62}" dt="2023-12-07T21:58:59.061" v="259" actId="1038"/>
          <ac:picMkLst>
            <pc:docMk/>
            <pc:sldMk cId="1963747245" sldId="354"/>
            <ac:picMk id="2" creationId="{A48B2682-2656-77F1-B069-B8D5636117C5}"/>
          </ac:picMkLst>
        </pc:picChg>
        <pc:picChg chg="del">
          <ac:chgData name="Valerie Brodnikova" userId="8cc92941-ad6a-4ef3-bb01-a71e95f3817c" providerId="ADAL" clId="{CB6BC22E-8C34-CD49-BF77-110680D1AC62}" dt="2023-12-07T21:53:20.183" v="156" actId="478"/>
          <ac:picMkLst>
            <pc:docMk/>
            <pc:sldMk cId="1963747245" sldId="354"/>
            <ac:picMk id="4" creationId="{D9774531-F324-4916-8091-2B929AA5BD90}"/>
          </ac:picMkLst>
        </pc:picChg>
      </pc:sldChg>
      <pc:sldChg chg="addSp delSp modSp add mod modClrScheme chgLayout">
        <pc:chgData name="Valerie Brodnikova" userId="8cc92941-ad6a-4ef3-bb01-a71e95f3817c" providerId="ADAL" clId="{CB6BC22E-8C34-CD49-BF77-110680D1AC62}" dt="2023-12-07T22:01:50.088" v="350" actId="1038"/>
        <pc:sldMkLst>
          <pc:docMk/>
          <pc:sldMk cId="191216757" sldId="355"/>
        </pc:sldMkLst>
        <pc:spChg chg="add del">
          <ac:chgData name="Valerie Brodnikova" userId="8cc92941-ad6a-4ef3-bb01-a71e95f3817c" providerId="ADAL" clId="{CB6BC22E-8C34-CD49-BF77-110680D1AC62}" dt="2023-12-07T21:54:24.280" v="170" actId="478"/>
          <ac:spMkLst>
            <pc:docMk/>
            <pc:sldMk cId="191216757" sldId="355"/>
            <ac:spMk id="3" creationId="{F8887A0F-D8AB-5B32-0DC7-332E4F0C1670}"/>
          </ac:spMkLst>
        </pc:spChg>
        <pc:spChg chg="add mod">
          <ac:chgData name="Valerie Brodnikova" userId="8cc92941-ad6a-4ef3-bb01-a71e95f3817c" providerId="ADAL" clId="{CB6BC22E-8C34-CD49-BF77-110680D1AC62}" dt="2023-12-07T21:54:34.022" v="175" actId="20577"/>
          <ac:spMkLst>
            <pc:docMk/>
            <pc:sldMk cId="191216757" sldId="355"/>
            <ac:spMk id="7" creationId="{F636A5D8-0C8D-1866-A414-9E21523772F8}"/>
          </ac:spMkLst>
        </pc:spChg>
        <pc:spChg chg="add mod ord">
          <ac:chgData name="Valerie Brodnikova" userId="8cc92941-ad6a-4ef3-bb01-a71e95f3817c" providerId="ADAL" clId="{CB6BC22E-8C34-CD49-BF77-110680D1AC62}" dt="2023-12-07T22:01:17.517" v="304" actId="20577"/>
          <ac:spMkLst>
            <pc:docMk/>
            <pc:sldMk cId="191216757" sldId="355"/>
            <ac:spMk id="8" creationId="{D95627DA-9C74-3AD0-B282-9EBA5D835FA2}"/>
          </ac:spMkLst>
        </pc:spChg>
        <pc:spChg chg="add del mod ord">
          <ac:chgData name="Valerie Brodnikova" userId="8cc92941-ad6a-4ef3-bb01-a71e95f3817c" providerId="ADAL" clId="{CB6BC22E-8C34-CD49-BF77-110680D1AC62}" dt="2023-12-07T22:01:10.062" v="300" actId="478"/>
          <ac:spMkLst>
            <pc:docMk/>
            <pc:sldMk cId="191216757" sldId="355"/>
            <ac:spMk id="9" creationId="{9B955FE9-CDBD-D4C9-B300-B9762F4C4607}"/>
          </ac:spMkLst>
        </pc:spChg>
        <pc:spChg chg="del">
          <ac:chgData name="Valerie Brodnikova" userId="8cc92941-ad6a-4ef3-bb01-a71e95f3817c" providerId="ADAL" clId="{CB6BC22E-8C34-CD49-BF77-110680D1AC62}" dt="2023-12-07T22:01:13.047" v="301" actId="478"/>
          <ac:spMkLst>
            <pc:docMk/>
            <pc:sldMk cId="191216757" sldId="355"/>
            <ac:spMk id="15" creationId="{42D34B78-BA60-49AF-B6F8-2F57E79DAA7E}"/>
          </ac:spMkLst>
        </pc:spChg>
        <pc:spChg chg="del">
          <ac:chgData name="Valerie Brodnikova" userId="8cc92941-ad6a-4ef3-bb01-a71e95f3817c" providerId="ADAL" clId="{CB6BC22E-8C34-CD49-BF77-110680D1AC62}" dt="2023-12-07T21:54:36.744" v="176" actId="478"/>
          <ac:spMkLst>
            <pc:docMk/>
            <pc:sldMk cId="191216757" sldId="355"/>
            <ac:spMk id="18" creationId="{E276A54C-2AB3-4794-9ED9-8A752A690232}"/>
          </ac:spMkLst>
        </pc:spChg>
        <pc:picChg chg="del">
          <ac:chgData name="Valerie Brodnikova" userId="8cc92941-ad6a-4ef3-bb01-a71e95f3817c" providerId="ADAL" clId="{CB6BC22E-8C34-CD49-BF77-110680D1AC62}" dt="2023-12-07T21:53:24.877" v="158" actId="478"/>
          <ac:picMkLst>
            <pc:docMk/>
            <pc:sldMk cId="191216757" sldId="355"/>
            <ac:picMk id="4" creationId="{D9774531-F324-4916-8091-2B929AA5BD90}"/>
          </ac:picMkLst>
        </pc:picChg>
        <pc:picChg chg="mod">
          <ac:chgData name="Valerie Brodnikova" userId="8cc92941-ad6a-4ef3-bb01-a71e95f3817c" providerId="ADAL" clId="{CB6BC22E-8C34-CD49-BF77-110680D1AC62}" dt="2023-12-07T22:01:50.088" v="350" actId="1038"/>
          <ac:picMkLst>
            <pc:docMk/>
            <pc:sldMk cId="191216757" sldId="355"/>
            <ac:picMk id="5" creationId="{4CBBE0A5-902C-2212-7D0A-4EBB0E47DDCB}"/>
          </ac:picMkLst>
        </pc:picChg>
        <pc:picChg chg="mod">
          <ac:chgData name="Valerie Brodnikova" userId="8cc92941-ad6a-4ef3-bb01-a71e95f3817c" providerId="ADAL" clId="{CB6BC22E-8C34-CD49-BF77-110680D1AC62}" dt="2023-12-07T22:01:50.088" v="350" actId="1038"/>
          <ac:picMkLst>
            <pc:docMk/>
            <pc:sldMk cId="191216757" sldId="355"/>
            <ac:picMk id="6" creationId="{C90EAE64-7E55-4FC2-5600-68066ABE68B9}"/>
          </ac:picMkLst>
        </pc:picChg>
      </pc:sldChg>
      <pc:sldChg chg="addSp delSp modSp add mod modCm chgLayout">
        <pc:chgData name="Valerie Brodnikova" userId="8cc92941-ad6a-4ef3-bb01-a71e95f3817c" providerId="ADAL" clId="{CB6BC22E-8C34-CD49-BF77-110680D1AC62}" dt="2023-12-07T22:05:14.674" v="429"/>
        <pc:sldMkLst>
          <pc:docMk/>
          <pc:sldMk cId="2351510339" sldId="356"/>
        </pc:sldMkLst>
        <pc:spChg chg="add del mod">
          <ac:chgData name="Valerie Brodnikova" userId="8cc92941-ad6a-4ef3-bb01-a71e95f3817c" providerId="ADAL" clId="{CB6BC22E-8C34-CD49-BF77-110680D1AC62}" dt="2023-12-07T21:54:43.902" v="178" actId="478"/>
          <ac:spMkLst>
            <pc:docMk/>
            <pc:sldMk cId="2351510339" sldId="356"/>
            <ac:spMk id="2" creationId="{27BF71CD-73F9-1DF2-4BAF-0566F18E2B12}"/>
          </ac:spMkLst>
        </pc:spChg>
        <pc:spChg chg="add mod">
          <ac:chgData name="Valerie Brodnikova" userId="8cc92941-ad6a-4ef3-bb01-a71e95f3817c" providerId="ADAL" clId="{CB6BC22E-8C34-CD49-BF77-110680D1AC62}" dt="2023-12-07T21:54:54.531" v="192" actId="20577"/>
          <ac:spMkLst>
            <pc:docMk/>
            <pc:sldMk cId="2351510339" sldId="356"/>
            <ac:spMk id="3" creationId="{2DC00347-05A2-42BC-4AE9-4352BAFA1063}"/>
          </ac:spMkLst>
        </pc:spChg>
        <pc:spChg chg="del">
          <ac:chgData name="Valerie Brodnikova" userId="8cc92941-ad6a-4ef3-bb01-a71e95f3817c" providerId="ADAL" clId="{CB6BC22E-8C34-CD49-BF77-110680D1AC62}" dt="2023-12-07T21:54:50.189" v="180" actId="478"/>
          <ac:spMkLst>
            <pc:docMk/>
            <pc:sldMk cId="2351510339" sldId="356"/>
            <ac:spMk id="6" creationId="{70DC6081-6E7A-4C60-842C-A12EE2F5D210}"/>
          </ac:spMkLst>
        </pc:spChg>
        <pc:spChg chg="add del mod ord">
          <ac:chgData name="Valerie Brodnikova" userId="8cc92941-ad6a-4ef3-bb01-a71e95f3817c" providerId="ADAL" clId="{CB6BC22E-8C34-CD49-BF77-110680D1AC62}" dt="2023-12-07T22:02:14.456" v="368" actId="478"/>
          <ac:spMkLst>
            <pc:docMk/>
            <pc:sldMk cId="2351510339" sldId="356"/>
            <ac:spMk id="7" creationId="{50915C9F-5E16-E211-CACB-681FBD82EE7B}"/>
          </ac:spMkLst>
        </pc:spChg>
        <pc:spChg chg="mod ord">
          <ac:chgData name="Valerie Brodnikova" userId="8cc92941-ad6a-4ef3-bb01-a71e95f3817c" providerId="ADAL" clId="{CB6BC22E-8C34-CD49-BF77-110680D1AC62}" dt="2023-12-07T22:02:11.643" v="367" actId="700"/>
          <ac:spMkLst>
            <pc:docMk/>
            <pc:sldMk cId="2351510339" sldId="356"/>
            <ac:spMk id="8" creationId="{3272B914-C6FE-42D3-8F9A-AB7F37D82F48}"/>
          </ac:spMkLst>
        </pc:spChg>
        <pc:spChg chg="add mod">
          <ac:chgData name="Valerie Brodnikova" userId="8cc92941-ad6a-4ef3-bb01-a71e95f3817c" providerId="ADAL" clId="{CB6BC22E-8C34-CD49-BF77-110680D1AC62}" dt="2023-12-07T22:02:51.830" v="415" actId="1037"/>
          <ac:spMkLst>
            <pc:docMk/>
            <pc:sldMk cId="2351510339" sldId="356"/>
            <ac:spMk id="9" creationId="{C0058B4D-CDDE-E0C0-D9BA-B2E43DFC16E8}"/>
          </ac:spMkLst>
        </pc:spChg>
        <pc:spChg chg="del mod">
          <ac:chgData name="Valerie Brodnikova" userId="8cc92941-ad6a-4ef3-bb01-a71e95f3817c" providerId="ADAL" clId="{CB6BC22E-8C34-CD49-BF77-110680D1AC62}" dt="2023-12-07T22:02:40.353" v="384" actId="478"/>
          <ac:spMkLst>
            <pc:docMk/>
            <pc:sldMk cId="2351510339" sldId="356"/>
            <ac:spMk id="10" creationId="{F1A0A244-5C5F-E2DA-6A65-4556B8A266C3}"/>
          </ac:spMkLst>
        </pc:spChg>
        <pc:picChg chg="del">
          <ac:chgData name="Valerie Brodnikova" userId="8cc92941-ad6a-4ef3-bb01-a71e95f3817c" providerId="ADAL" clId="{CB6BC22E-8C34-CD49-BF77-110680D1AC62}" dt="2023-12-07T21:53:27.919" v="159" actId="478"/>
          <ac:picMkLst>
            <pc:docMk/>
            <pc:sldMk cId="2351510339" sldId="356"/>
            <ac:picMk id="4" creationId="{D9774531-F324-4916-8091-2B929AA5BD90}"/>
          </ac:picMkLst>
        </pc:picChg>
        <pc:picChg chg="mod">
          <ac:chgData name="Valerie Brodnikova" userId="8cc92941-ad6a-4ef3-bb01-a71e95f3817c" providerId="ADAL" clId="{CB6BC22E-8C34-CD49-BF77-110680D1AC62}" dt="2023-12-07T22:02:51.830" v="415" actId="1037"/>
          <ac:picMkLst>
            <pc:docMk/>
            <pc:sldMk cId="2351510339" sldId="356"/>
            <ac:picMk id="5" creationId="{6FC01D6E-05FF-A8F3-F83F-892FFB8A1CD9}"/>
          </ac:picMkLst>
        </pc:picChg>
        <pc:picChg chg="mod">
          <ac:chgData name="Valerie Brodnikova" userId="8cc92941-ad6a-4ef3-bb01-a71e95f3817c" providerId="ADAL" clId="{CB6BC22E-8C34-CD49-BF77-110680D1AC62}" dt="2023-12-07T22:05:08.444" v="428" actId="14826"/>
          <ac:picMkLst>
            <pc:docMk/>
            <pc:sldMk cId="2351510339" sldId="356"/>
            <ac:picMk id="1028" creationId="{780268DC-3BB3-70CB-AAB8-09442844ECE6}"/>
          </ac:picMkLst>
        </pc:picChg>
        <pc:extLst>
          <p:ext xmlns:p="http://schemas.openxmlformats.org/presentationml/2006/main" uri="{D6D511B9-2390-475A-947B-AFAB55BFBCF1}">
            <pc226:cmChg xmlns:pc226="http://schemas.microsoft.com/office/powerpoint/2022/06/main/command" chg="mod">
              <pc226:chgData name="Valerie Brodnikova" userId="8cc92941-ad6a-4ef3-bb01-a71e95f3817c" providerId="ADAL" clId="{CB6BC22E-8C34-CD49-BF77-110680D1AC62}" dt="2023-12-07T22:05:14.674" v="429"/>
              <pc2:cmMkLst xmlns:pc2="http://schemas.microsoft.com/office/powerpoint/2019/9/main/command">
                <pc:docMk/>
                <pc:sldMk cId="2351510339" sldId="356"/>
                <pc2:cmMk id="{EF11DC04-C498-4B57-A59B-95DF9924373E}"/>
              </pc2:cmMkLst>
            </pc226:cmChg>
          </p:ext>
        </pc:extLst>
      </pc:sldChg>
      <pc:sldChg chg="addSp delSp modSp add mod modCm chgLayout">
        <pc:chgData name="Valerie Brodnikova" userId="8cc92941-ad6a-4ef3-bb01-a71e95f3817c" providerId="ADAL" clId="{CB6BC22E-8C34-CD49-BF77-110680D1AC62}" dt="2023-12-07T22:06:54.556" v="433"/>
        <pc:sldMkLst>
          <pc:docMk/>
          <pc:sldMk cId="1958869766" sldId="357"/>
        </pc:sldMkLst>
        <pc:spChg chg="add mod">
          <ac:chgData name="Valerie Brodnikova" userId="8cc92941-ad6a-4ef3-bb01-a71e95f3817c" providerId="ADAL" clId="{CB6BC22E-8C34-CD49-BF77-110680D1AC62}" dt="2023-12-07T21:55:03.534" v="193"/>
          <ac:spMkLst>
            <pc:docMk/>
            <pc:sldMk cId="1958869766" sldId="357"/>
            <ac:spMk id="2" creationId="{56E94D2F-4889-4850-C894-75F2D296A38C}"/>
          </ac:spMkLst>
        </pc:spChg>
        <pc:spChg chg="mod ord">
          <ac:chgData name="Valerie Brodnikova" userId="8cc92941-ad6a-4ef3-bb01-a71e95f3817c" providerId="ADAL" clId="{CB6BC22E-8C34-CD49-BF77-110680D1AC62}" dt="2023-12-07T22:03:45.719" v="416" actId="700"/>
          <ac:spMkLst>
            <pc:docMk/>
            <pc:sldMk cId="1958869766" sldId="357"/>
            <ac:spMk id="5" creationId="{299F7E9A-9365-4066-93DF-3D44020A944F}"/>
          </ac:spMkLst>
        </pc:spChg>
        <pc:spChg chg="mod ord">
          <ac:chgData name="Valerie Brodnikova" userId="8cc92941-ad6a-4ef3-bb01-a71e95f3817c" providerId="ADAL" clId="{CB6BC22E-8C34-CD49-BF77-110680D1AC62}" dt="2023-12-07T22:03:45.719" v="416" actId="700"/>
          <ac:spMkLst>
            <pc:docMk/>
            <pc:sldMk cId="1958869766" sldId="357"/>
            <ac:spMk id="8" creationId="{3272B914-C6FE-42D3-8F9A-AB7F37D82F48}"/>
          </ac:spMkLst>
        </pc:spChg>
        <pc:spChg chg="del">
          <ac:chgData name="Valerie Brodnikova" userId="8cc92941-ad6a-4ef3-bb01-a71e95f3817c" providerId="ADAL" clId="{CB6BC22E-8C34-CD49-BF77-110680D1AC62}" dt="2023-12-07T21:55:05.500" v="194" actId="478"/>
          <ac:spMkLst>
            <pc:docMk/>
            <pc:sldMk cId="1958869766" sldId="357"/>
            <ac:spMk id="9" creationId="{CCEA3869-A930-EBA2-FA8E-FA5A329D73A2}"/>
          </ac:spMkLst>
        </pc:spChg>
        <pc:picChg chg="mod">
          <ac:chgData name="Valerie Brodnikova" userId="8cc92941-ad6a-4ef3-bb01-a71e95f3817c" providerId="ADAL" clId="{CB6BC22E-8C34-CD49-BF77-110680D1AC62}" dt="2023-12-07T22:04:20.906" v="427" actId="1037"/>
          <ac:picMkLst>
            <pc:docMk/>
            <pc:sldMk cId="1958869766" sldId="357"/>
            <ac:picMk id="3" creationId="{5BE66763-5836-6991-E0EB-4E89A0FBA386}"/>
          </ac:picMkLst>
        </pc:picChg>
        <pc:picChg chg="del">
          <ac:chgData name="Valerie Brodnikova" userId="8cc92941-ad6a-4ef3-bb01-a71e95f3817c" providerId="ADAL" clId="{CB6BC22E-8C34-CD49-BF77-110680D1AC62}" dt="2023-12-07T21:53:30.165" v="160" actId="478"/>
          <ac:picMkLst>
            <pc:docMk/>
            <pc:sldMk cId="1958869766" sldId="357"/>
            <ac:picMk id="4" creationId="{D9774531-F324-4916-8091-2B929AA5BD90}"/>
          </ac:picMkLst>
        </pc:picChg>
        <pc:picChg chg="mod">
          <ac:chgData name="Valerie Brodnikova" userId="8cc92941-ad6a-4ef3-bb01-a71e95f3817c" providerId="ADAL" clId="{CB6BC22E-8C34-CD49-BF77-110680D1AC62}" dt="2023-12-07T22:06:10.948" v="430" actId="14826"/>
          <ac:picMkLst>
            <pc:docMk/>
            <pc:sldMk cId="1958869766" sldId="357"/>
            <ac:picMk id="2050" creationId="{F42B9297-EA5F-F597-9FFB-EB9A5747DD1F}"/>
          </ac:picMkLst>
        </pc:picChg>
        <pc:extLst>
          <p:ext xmlns:p="http://schemas.openxmlformats.org/presentationml/2006/main" uri="{D6D511B9-2390-475A-947B-AFAB55BFBCF1}">
            <pc226:cmChg xmlns:pc226="http://schemas.microsoft.com/office/powerpoint/2022/06/main/command" chg="mod modRxn">
              <pc226:chgData name="Valerie Brodnikova" userId="8cc92941-ad6a-4ef3-bb01-a71e95f3817c" providerId="ADAL" clId="{CB6BC22E-8C34-CD49-BF77-110680D1AC62}" dt="2023-12-07T22:06:54.556" v="433"/>
              <pc2:cmMkLst xmlns:pc2="http://schemas.microsoft.com/office/powerpoint/2019/9/main/command">
                <pc:docMk/>
                <pc:sldMk cId="1958869766" sldId="357"/>
                <pc2:cmMk id="{4E1CBCF3-D13D-4B92-A965-49073ABF2FE5}"/>
              </pc2:cmMkLst>
            </pc226:cmChg>
          </p:ext>
        </pc:extLst>
      </pc:sldChg>
      <pc:sldChg chg="addSp delSp modSp add mod chgLayout">
        <pc:chgData name="Valerie Brodnikova" userId="8cc92941-ad6a-4ef3-bb01-a71e95f3817c" providerId="ADAL" clId="{CB6BC22E-8C34-CD49-BF77-110680D1AC62}" dt="2023-12-07T22:08:13.484" v="455" actId="1038"/>
        <pc:sldMkLst>
          <pc:docMk/>
          <pc:sldMk cId="2980191059" sldId="358"/>
        </pc:sldMkLst>
        <pc:spChg chg="add mod">
          <ac:chgData name="Valerie Brodnikova" userId="8cc92941-ad6a-4ef3-bb01-a71e95f3817c" providerId="ADAL" clId="{CB6BC22E-8C34-CD49-BF77-110680D1AC62}" dt="2023-12-07T21:55:30.767" v="203" actId="20577"/>
          <ac:spMkLst>
            <pc:docMk/>
            <pc:sldMk cId="2980191059" sldId="358"/>
            <ac:spMk id="2" creationId="{4C9A4FF9-D71C-4485-C79A-C55031212BE9}"/>
          </ac:spMkLst>
        </pc:spChg>
        <pc:spChg chg="mod ord">
          <ac:chgData name="Valerie Brodnikova" userId="8cc92941-ad6a-4ef3-bb01-a71e95f3817c" providerId="ADAL" clId="{CB6BC22E-8C34-CD49-BF77-110680D1AC62}" dt="2023-12-07T22:07:37.843" v="441" actId="700"/>
          <ac:spMkLst>
            <pc:docMk/>
            <pc:sldMk cId="2980191059" sldId="358"/>
            <ac:spMk id="5" creationId="{299F7E9A-9365-4066-93DF-3D44020A944F}"/>
          </ac:spMkLst>
        </pc:spChg>
        <pc:spChg chg="mod ord">
          <ac:chgData name="Valerie Brodnikova" userId="8cc92941-ad6a-4ef3-bb01-a71e95f3817c" providerId="ADAL" clId="{CB6BC22E-8C34-CD49-BF77-110680D1AC62}" dt="2023-12-07T22:07:37.843" v="441" actId="700"/>
          <ac:spMkLst>
            <pc:docMk/>
            <pc:sldMk cId="2980191059" sldId="358"/>
            <ac:spMk id="8" creationId="{3272B914-C6FE-42D3-8F9A-AB7F37D82F48}"/>
          </ac:spMkLst>
        </pc:spChg>
        <pc:spChg chg="del">
          <ac:chgData name="Valerie Brodnikova" userId="8cc92941-ad6a-4ef3-bb01-a71e95f3817c" providerId="ADAL" clId="{CB6BC22E-8C34-CD49-BF77-110680D1AC62}" dt="2023-12-07T21:55:22.586" v="199" actId="478"/>
          <ac:spMkLst>
            <pc:docMk/>
            <pc:sldMk cId="2980191059" sldId="358"/>
            <ac:spMk id="9" creationId="{CCEA3869-A930-EBA2-FA8E-FA5A329D73A2}"/>
          </ac:spMkLst>
        </pc:spChg>
        <pc:picChg chg="mod">
          <ac:chgData name="Valerie Brodnikova" userId="8cc92941-ad6a-4ef3-bb01-a71e95f3817c" providerId="ADAL" clId="{CB6BC22E-8C34-CD49-BF77-110680D1AC62}" dt="2023-12-07T22:08:13.484" v="455" actId="1038"/>
          <ac:picMkLst>
            <pc:docMk/>
            <pc:sldMk cId="2980191059" sldId="358"/>
            <ac:picMk id="3" creationId="{55E8C52A-7533-6CC7-FA9A-3BB4CE405E2A}"/>
          </ac:picMkLst>
        </pc:picChg>
        <pc:picChg chg="del">
          <ac:chgData name="Valerie Brodnikova" userId="8cc92941-ad6a-4ef3-bb01-a71e95f3817c" providerId="ADAL" clId="{CB6BC22E-8C34-CD49-BF77-110680D1AC62}" dt="2023-12-07T21:55:27.821" v="202" actId="478"/>
          <ac:picMkLst>
            <pc:docMk/>
            <pc:sldMk cId="2980191059" sldId="358"/>
            <ac:picMk id="4" creationId="{D9774531-F324-4916-8091-2B929AA5BD90}"/>
          </ac:picMkLst>
        </pc:picChg>
        <pc:picChg chg="mod">
          <ac:chgData name="Valerie Brodnikova" userId="8cc92941-ad6a-4ef3-bb01-a71e95f3817c" providerId="ADAL" clId="{CB6BC22E-8C34-CD49-BF77-110680D1AC62}" dt="2023-12-07T22:08:13.484" v="455" actId="1038"/>
          <ac:picMkLst>
            <pc:docMk/>
            <pc:sldMk cId="2980191059" sldId="358"/>
            <ac:picMk id="6" creationId="{E45A1FBB-E24C-64B8-18A9-1154C89C38DF}"/>
          </ac:picMkLst>
        </pc:picChg>
      </pc:sldChg>
      <pc:sldChg chg="addSp delSp modSp add mod">
        <pc:chgData name="Valerie Brodnikova" userId="8cc92941-ad6a-4ef3-bb01-a71e95f3817c" providerId="ADAL" clId="{CB6BC22E-8C34-CD49-BF77-110680D1AC62}" dt="2023-12-07T22:18:15.849" v="543" actId="1038"/>
        <pc:sldMkLst>
          <pc:docMk/>
          <pc:sldMk cId="1203518940" sldId="359"/>
        </pc:sldMkLst>
        <pc:spChg chg="del">
          <ac:chgData name="Valerie Brodnikova" userId="8cc92941-ad6a-4ef3-bb01-a71e95f3817c" providerId="ADAL" clId="{CB6BC22E-8C34-CD49-BF77-110680D1AC62}" dt="2023-12-07T22:17:07.264" v="514" actId="478"/>
          <ac:spMkLst>
            <pc:docMk/>
            <pc:sldMk cId="1203518940" sldId="359"/>
            <ac:spMk id="5" creationId="{2FC016C1-982C-BF71-6FE5-2D9D5664794E}"/>
          </ac:spMkLst>
        </pc:spChg>
        <pc:picChg chg="mod">
          <ac:chgData name="Valerie Brodnikova" userId="8cc92941-ad6a-4ef3-bb01-a71e95f3817c" providerId="ADAL" clId="{CB6BC22E-8C34-CD49-BF77-110680D1AC62}" dt="2023-12-07T22:18:15.849" v="543" actId="1038"/>
          <ac:picMkLst>
            <pc:docMk/>
            <pc:sldMk cId="1203518940" sldId="359"/>
            <ac:picMk id="4" creationId="{C6F5FB78-D75A-B030-8B65-6C4D932BB49B}"/>
          </ac:picMkLst>
        </pc:picChg>
        <pc:picChg chg="del">
          <ac:chgData name="Valerie Brodnikova" userId="8cc92941-ad6a-4ef3-bb01-a71e95f3817c" providerId="ADAL" clId="{CB6BC22E-8C34-CD49-BF77-110680D1AC62}" dt="2023-12-07T22:17:05.821" v="513" actId="478"/>
          <ac:picMkLst>
            <pc:docMk/>
            <pc:sldMk cId="1203518940" sldId="359"/>
            <ac:picMk id="6" creationId="{11BEBADF-AFFC-5877-FDF6-905C1AF76F9B}"/>
          </ac:picMkLst>
        </pc:picChg>
        <pc:picChg chg="add mod modCrop">
          <ac:chgData name="Valerie Brodnikova" userId="8cc92941-ad6a-4ef3-bb01-a71e95f3817c" providerId="ADAL" clId="{CB6BC22E-8C34-CD49-BF77-110680D1AC62}" dt="2023-12-07T22:18:15.849" v="543" actId="1038"/>
          <ac:picMkLst>
            <pc:docMk/>
            <pc:sldMk cId="1203518940" sldId="359"/>
            <ac:picMk id="7" creationId="{2BD2113F-1D8B-671C-4225-741C9EB65177}"/>
          </ac:picMkLst>
        </pc:picChg>
      </pc:sldChg>
      <pc:sldChg chg="addSp delSp modSp add mod chgLayout">
        <pc:chgData name="Valerie Brodnikova" userId="8cc92941-ad6a-4ef3-bb01-a71e95f3817c" providerId="ADAL" clId="{CB6BC22E-8C34-CD49-BF77-110680D1AC62}" dt="2023-12-07T22:08:39.927" v="471" actId="20577"/>
        <pc:sldMkLst>
          <pc:docMk/>
          <pc:sldMk cId="3941608421" sldId="360"/>
        </pc:sldMkLst>
        <pc:spChg chg="add mod">
          <ac:chgData name="Valerie Brodnikova" userId="8cc92941-ad6a-4ef3-bb01-a71e95f3817c" providerId="ADAL" clId="{CB6BC22E-8C34-CD49-BF77-110680D1AC62}" dt="2023-12-07T22:08:39.927" v="471" actId="20577"/>
          <ac:spMkLst>
            <pc:docMk/>
            <pc:sldMk cId="3941608421" sldId="360"/>
            <ac:spMk id="3" creationId="{BB86CD5D-5F69-B0EF-4985-769FE0C146F2}"/>
          </ac:spMkLst>
        </pc:spChg>
        <pc:spChg chg="del mod ord">
          <ac:chgData name="Valerie Brodnikova" userId="8cc92941-ad6a-4ef3-bb01-a71e95f3817c" providerId="ADAL" clId="{CB6BC22E-8C34-CD49-BF77-110680D1AC62}" dt="2023-12-07T22:08:30.141" v="458" actId="478"/>
          <ac:spMkLst>
            <pc:docMk/>
            <pc:sldMk cId="3941608421" sldId="360"/>
            <ac:spMk id="5" creationId="{299F7E9A-9365-4066-93DF-3D44020A944F}"/>
          </ac:spMkLst>
        </pc:spChg>
        <pc:spChg chg="mod ord">
          <ac:chgData name="Valerie Brodnikova" userId="8cc92941-ad6a-4ef3-bb01-a71e95f3817c" providerId="ADAL" clId="{CB6BC22E-8C34-CD49-BF77-110680D1AC62}" dt="2023-12-07T22:08:26.708" v="457" actId="700"/>
          <ac:spMkLst>
            <pc:docMk/>
            <pc:sldMk cId="3941608421" sldId="360"/>
            <ac:spMk id="8" creationId="{3272B914-C6FE-42D3-8F9A-AB7F37D82F48}"/>
          </ac:spMkLst>
        </pc:spChg>
        <pc:picChg chg="del">
          <ac:chgData name="Valerie Brodnikova" userId="8cc92941-ad6a-4ef3-bb01-a71e95f3817c" providerId="ADAL" clId="{CB6BC22E-8C34-CD49-BF77-110680D1AC62}" dt="2023-12-07T22:08:24.622" v="456" actId="478"/>
          <ac:picMkLst>
            <pc:docMk/>
            <pc:sldMk cId="3941608421" sldId="360"/>
            <ac:picMk id="4" creationId="{D9774531-F324-4916-8091-2B929AA5BD90}"/>
          </ac:picMkLst>
        </pc:picChg>
      </pc:sldChg>
      <pc:sldChg chg="addSp delSp modSp add mod chgLayout">
        <pc:chgData name="Valerie Brodnikova" userId="8cc92941-ad6a-4ef3-bb01-a71e95f3817c" providerId="ADAL" clId="{CB6BC22E-8C34-CD49-BF77-110680D1AC62}" dt="2023-12-07T22:09:32.954" v="484" actId="14100"/>
        <pc:sldMkLst>
          <pc:docMk/>
          <pc:sldMk cId="3919713727" sldId="361"/>
        </pc:sldMkLst>
        <pc:spChg chg="mod ord">
          <ac:chgData name="Valerie Brodnikova" userId="8cc92941-ad6a-4ef3-bb01-a71e95f3817c" providerId="ADAL" clId="{CB6BC22E-8C34-CD49-BF77-110680D1AC62}" dt="2023-12-07T22:09:13.353" v="477" actId="14100"/>
          <ac:spMkLst>
            <pc:docMk/>
            <pc:sldMk cId="3919713727" sldId="361"/>
            <ac:spMk id="2" creationId="{18E48E64-91F7-CEBA-9784-C850FBB519A9}"/>
          </ac:spMkLst>
        </pc:spChg>
        <pc:spChg chg="add mod">
          <ac:chgData name="Valerie Brodnikova" userId="8cc92941-ad6a-4ef3-bb01-a71e95f3817c" providerId="ADAL" clId="{CB6BC22E-8C34-CD49-BF77-110680D1AC62}" dt="2023-12-07T22:09:01.799" v="472"/>
          <ac:spMkLst>
            <pc:docMk/>
            <pc:sldMk cId="3919713727" sldId="361"/>
            <ac:spMk id="4" creationId="{AC9650C0-B05C-3BF9-13F1-98083504792C}"/>
          </ac:spMkLst>
        </pc:spChg>
        <pc:spChg chg="add del mod ord">
          <ac:chgData name="Valerie Brodnikova" userId="8cc92941-ad6a-4ef3-bb01-a71e95f3817c" providerId="ADAL" clId="{CB6BC22E-8C34-CD49-BF77-110680D1AC62}" dt="2023-12-07T22:09:07.741" v="475" actId="478"/>
          <ac:spMkLst>
            <pc:docMk/>
            <pc:sldMk cId="3919713727" sldId="361"/>
            <ac:spMk id="5" creationId="{7C8D6878-A0AA-0EF2-AF99-60FCB1BB54C3}"/>
          </ac:spMkLst>
        </pc:spChg>
        <pc:spChg chg="del">
          <ac:chgData name="Valerie Brodnikova" userId="8cc92941-ad6a-4ef3-bb01-a71e95f3817c" providerId="ADAL" clId="{CB6BC22E-8C34-CD49-BF77-110680D1AC62}" dt="2023-12-07T22:09:03.618" v="473" actId="478"/>
          <ac:spMkLst>
            <pc:docMk/>
            <pc:sldMk cId="3919713727" sldId="361"/>
            <ac:spMk id="8" creationId="{3D00B1B7-6C43-5CFA-0C59-C1FD74B6D489}"/>
          </ac:spMkLst>
        </pc:spChg>
        <pc:picChg chg="mod modCrop">
          <ac:chgData name="Valerie Brodnikova" userId="8cc92941-ad6a-4ef3-bb01-a71e95f3817c" providerId="ADAL" clId="{CB6BC22E-8C34-CD49-BF77-110680D1AC62}" dt="2023-12-07T22:09:32.954" v="484" actId="14100"/>
          <ac:picMkLst>
            <pc:docMk/>
            <pc:sldMk cId="3919713727" sldId="361"/>
            <ac:picMk id="3" creationId="{DFE0BF81-57DA-D928-0E01-BD3A1B40D5DB}"/>
          </ac:picMkLst>
        </pc:picChg>
      </pc:sldChg>
      <pc:sldChg chg="addSp delSp modSp add mod chgLayout">
        <pc:chgData name="Valerie Brodnikova" userId="8cc92941-ad6a-4ef3-bb01-a71e95f3817c" providerId="ADAL" clId="{CB6BC22E-8C34-CD49-BF77-110680D1AC62}" dt="2023-12-07T22:14:28.854" v="512" actId="732"/>
        <pc:sldMkLst>
          <pc:docMk/>
          <pc:sldMk cId="1003767448" sldId="362"/>
        </pc:sldMkLst>
        <pc:spChg chg="mod ord">
          <ac:chgData name="Valerie Brodnikova" userId="8cc92941-ad6a-4ef3-bb01-a71e95f3817c" providerId="ADAL" clId="{CB6BC22E-8C34-CD49-BF77-110680D1AC62}" dt="2023-12-07T22:14:20.922" v="508" actId="14100"/>
          <ac:spMkLst>
            <pc:docMk/>
            <pc:sldMk cId="1003767448" sldId="362"/>
            <ac:spMk id="2" creationId="{18E48E64-91F7-CEBA-9784-C850FBB519A9}"/>
          </ac:spMkLst>
        </pc:spChg>
        <pc:spChg chg="add mod">
          <ac:chgData name="Valerie Brodnikova" userId="8cc92941-ad6a-4ef3-bb01-a71e95f3817c" providerId="ADAL" clId="{CB6BC22E-8C34-CD49-BF77-110680D1AC62}" dt="2023-12-07T22:12:22.636" v="485"/>
          <ac:spMkLst>
            <pc:docMk/>
            <pc:sldMk cId="1003767448" sldId="362"/>
            <ac:spMk id="3" creationId="{FC5AA6E9-91DE-3657-D90C-397665C71D45}"/>
          </ac:spMkLst>
        </pc:spChg>
        <pc:spChg chg="add del mod ord">
          <ac:chgData name="Valerie Brodnikova" userId="8cc92941-ad6a-4ef3-bb01-a71e95f3817c" providerId="ADAL" clId="{CB6BC22E-8C34-CD49-BF77-110680D1AC62}" dt="2023-12-07T22:14:10.551" v="505" actId="478"/>
          <ac:spMkLst>
            <pc:docMk/>
            <pc:sldMk cId="1003767448" sldId="362"/>
            <ac:spMk id="5" creationId="{A8F47701-B12F-818E-DF95-E215864A3210}"/>
          </ac:spMkLst>
        </pc:spChg>
        <pc:spChg chg="del">
          <ac:chgData name="Valerie Brodnikova" userId="8cc92941-ad6a-4ef3-bb01-a71e95f3817c" providerId="ADAL" clId="{CB6BC22E-8C34-CD49-BF77-110680D1AC62}" dt="2023-12-07T22:12:24.030" v="486" actId="478"/>
          <ac:spMkLst>
            <pc:docMk/>
            <pc:sldMk cId="1003767448" sldId="362"/>
            <ac:spMk id="6" creationId="{C028E5EC-2F1E-D598-29CD-92647112FD71}"/>
          </ac:spMkLst>
        </pc:spChg>
        <pc:picChg chg="mod">
          <ac:chgData name="Valerie Brodnikova" userId="8cc92941-ad6a-4ef3-bb01-a71e95f3817c" providerId="ADAL" clId="{CB6BC22E-8C34-CD49-BF77-110680D1AC62}" dt="2023-12-07T22:14:28.854" v="512" actId="732"/>
          <ac:picMkLst>
            <pc:docMk/>
            <pc:sldMk cId="1003767448" sldId="362"/>
            <ac:picMk id="4" creationId="{68F81C40-BCE1-7964-E5F5-C6209DB7C41C}"/>
          </ac:picMkLst>
        </pc:picChg>
      </pc:sldChg>
      <pc:sldChg chg="addSp delSp modSp add mod chgLayout">
        <pc:chgData name="Valerie Brodnikova" userId="8cc92941-ad6a-4ef3-bb01-a71e95f3817c" providerId="ADAL" clId="{CB6BC22E-8C34-CD49-BF77-110680D1AC62}" dt="2023-12-07T22:20:03.771" v="604" actId="1038"/>
        <pc:sldMkLst>
          <pc:docMk/>
          <pc:sldMk cId="759672217" sldId="363"/>
        </pc:sldMkLst>
        <pc:spChg chg="mod ord">
          <ac:chgData name="Valerie Brodnikova" userId="8cc92941-ad6a-4ef3-bb01-a71e95f3817c" providerId="ADAL" clId="{CB6BC22E-8C34-CD49-BF77-110680D1AC62}" dt="2023-12-07T22:18:48.975" v="546" actId="700"/>
          <ac:spMkLst>
            <pc:docMk/>
            <pc:sldMk cId="759672217" sldId="363"/>
            <ac:spMk id="2" creationId="{18E48E64-91F7-CEBA-9784-C850FBB519A9}"/>
          </ac:spMkLst>
        </pc:spChg>
        <pc:spChg chg="add mod">
          <ac:chgData name="Valerie Brodnikova" userId="8cc92941-ad6a-4ef3-bb01-a71e95f3817c" providerId="ADAL" clId="{CB6BC22E-8C34-CD49-BF77-110680D1AC62}" dt="2023-12-07T22:18:31.733" v="544"/>
          <ac:spMkLst>
            <pc:docMk/>
            <pc:sldMk cId="759672217" sldId="363"/>
            <ac:spMk id="3" creationId="{7B189510-6BD6-7032-872B-FD059977A15E}"/>
          </ac:spMkLst>
        </pc:spChg>
        <pc:spChg chg="add mod ord">
          <ac:chgData name="Valerie Brodnikova" userId="8cc92941-ad6a-4ef3-bb01-a71e95f3817c" providerId="ADAL" clId="{CB6BC22E-8C34-CD49-BF77-110680D1AC62}" dt="2023-12-07T22:19:43.360" v="582" actId="14100"/>
          <ac:spMkLst>
            <pc:docMk/>
            <pc:sldMk cId="759672217" sldId="363"/>
            <ac:spMk id="4" creationId="{E418C539-6755-033A-A00A-8B9C0A37B5CB}"/>
          </ac:spMkLst>
        </pc:spChg>
        <pc:spChg chg="del">
          <ac:chgData name="Valerie Brodnikova" userId="8cc92941-ad6a-4ef3-bb01-a71e95f3817c" providerId="ADAL" clId="{CB6BC22E-8C34-CD49-BF77-110680D1AC62}" dt="2023-12-07T22:18:33.854" v="545" actId="478"/>
          <ac:spMkLst>
            <pc:docMk/>
            <pc:sldMk cId="759672217" sldId="363"/>
            <ac:spMk id="6" creationId="{F4F7B3AB-ACE5-D93B-F621-136AD0337302}"/>
          </ac:spMkLst>
        </pc:spChg>
        <pc:spChg chg="del">
          <ac:chgData name="Valerie Brodnikova" userId="8cc92941-ad6a-4ef3-bb01-a71e95f3817c" providerId="ADAL" clId="{CB6BC22E-8C34-CD49-BF77-110680D1AC62}" dt="2023-12-07T22:18:54.082" v="547" actId="478"/>
          <ac:spMkLst>
            <pc:docMk/>
            <pc:sldMk cId="759672217" sldId="363"/>
            <ac:spMk id="10" creationId="{0A0E4571-3A6D-6E6B-59F2-BCD98FFC0420}"/>
          </ac:spMkLst>
        </pc:spChg>
        <pc:picChg chg="mod modCrop">
          <ac:chgData name="Valerie Brodnikova" userId="8cc92941-ad6a-4ef3-bb01-a71e95f3817c" providerId="ADAL" clId="{CB6BC22E-8C34-CD49-BF77-110680D1AC62}" dt="2023-12-07T22:20:03.771" v="604" actId="1038"/>
          <ac:picMkLst>
            <pc:docMk/>
            <pc:sldMk cId="759672217" sldId="363"/>
            <ac:picMk id="5" creationId="{80A0F84F-F09A-5622-99DC-CB1D3EB6C659}"/>
          </ac:picMkLst>
        </pc:picChg>
        <pc:picChg chg="mod">
          <ac:chgData name="Valerie Brodnikova" userId="8cc92941-ad6a-4ef3-bb01-a71e95f3817c" providerId="ADAL" clId="{CB6BC22E-8C34-CD49-BF77-110680D1AC62}" dt="2023-12-07T22:20:03.771" v="604" actId="1038"/>
          <ac:picMkLst>
            <pc:docMk/>
            <pc:sldMk cId="759672217" sldId="363"/>
            <ac:picMk id="7" creationId="{0CC5273B-C4B4-6934-6486-9003B4CA2A0F}"/>
          </ac:picMkLst>
        </pc:picChg>
      </pc:sldChg>
      <pc:sldChg chg="addSp delSp modSp add mod">
        <pc:chgData name="Valerie Brodnikova" userId="8cc92941-ad6a-4ef3-bb01-a71e95f3817c" providerId="ADAL" clId="{CB6BC22E-8C34-CD49-BF77-110680D1AC62}" dt="2023-12-07T22:21:58.529" v="646" actId="1037"/>
        <pc:sldMkLst>
          <pc:docMk/>
          <pc:sldMk cId="3342836605" sldId="364"/>
        </pc:sldMkLst>
        <pc:spChg chg="del">
          <ac:chgData name="Valerie Brodnikova" userId="8cc92941-ad6a-4ef3-bb01-a71e95f3817c" providerId="ADAL" clId="{CB6BC22E-8C34-CD49-BF77-110680D1AC62}" dt="2023-12-07T22:20:11.762" v="605" actId="478"/>
          <ac:spMkLst>
            <pc:docMk/>
            <pc:sldMk cId="3342836605" sldId="364"/>
            <ac:spMk id="5" creationId="{5C6AEFFA-21B9-1806-E927-B70C546AD019}"/>
          </ac:spMkLst>
        </pc:spChg>
        <pc:spChg chg="add mod">
          <ac:chgData name="Valerie Brodnikova" userId="8cc92941-ad6a-4ef3-bb01-a71e95f3817c" providerId="ADAL" clId="{CB6BC22E-8C34-CD49-BF77-110680D1AC62}" dt="2023-12-07T22:21:51.257" v="635" actId="20577"/>
          <ac:spMkLst>
            <pc:docMk/>
            <pc:sldMk cId="3342836605" sldId="364"/>
            <ac:spMk id="6" creationId="{F2E707E0-CB06-1FBF-010A-F4DF8E4BABD7}"/>
          </ac:spMkLst>
        </pc:spChg>
        <pc:picChg chg="mod">
          <ac:chgData name="Valerie Brodnikova" userId="8cc92941-ad6a-4ef3-bb01-a71e95f3817c" providerId="ADAL" clId="{CB6BC22E-8C34-CD49-BF77-110680D1AC62}" dt="2023-12-07T22:21:58.529" v="646" actId="1037"/>
          <ac:picMkLst>
            <pc:docMk/>
            <pc:sldMk cId="3342836605" sldId="364"/>
            <ac:picMk id="3" creationId="{51C97256-9354-7A5A-2726-8837B807A07A}"/>
          </ac:picMkLst>
        </pc:picChg>
      </pc:sldChg>
      <pc:sldChg chg="modSp add mod">
        <pc:chgData name="Valerie Brodnikova" userId="8cc92941-ad6a-4ef3-bb01-a71e95f3817c" providerId="ADAL" clId="{CB6BC22E-8C34-CD49-BF77-110680D1AC62}" dt="2023-12-07T22:24:03.386" v="696" actId="1037"/>
        <pc:sldMkLst>
          <pc:docMk/>
          <pc:sldMk cId="4074688677" sldId="365"/>
        </pc:sldMkLst>
        <pc:picChg chg="mod">
          <ac:chgData name="Valerie Brodnikova" userId="8cc92941-ad6a-4ef3-bb01-a71e95f3817c" providerId="ADAL" clId="{CB6BC22E-8C34-CD49-BF77-110680D1AC62}" dt="2023-12-07T22:24:03.386" v="696" actId="1037"/>
          <ac:picMkLst>
            <pc:docMk/>
            <pc:sldMk cId="4074688677" sldId="365"/>
            <ac:picMk id="4" creationId="{B2361580-4BBF-A853-4B85-0A1C9C8BF6B6}"/>
          </ac:picMkLst>
        </pc:picChg>
        <pc:picChg chg="mod modCrop">
          <ac:chgData name="Valerie Brodnikova" userId="8cc92941-ad6a-4ef3-bb01-a71e95f3817c" providerId="ADAL" clId="{CB6BC22E-8C34-CD49-BF77-110680D1AC62}" dt="2023-12-07T22:24:03.386" v="696" actId="1037"/>
          <ac:picMkLst>
            <pc:docMk/>
            <pc:sldMk cId="4074688677" sldId="365"/>
            <ac:picMk id="7" creationId="{935024D0-375F-1913-6952-9CBD4C46720D}"/>
          </ac:picMkLst>
        </pc:picChg>
        <pc:picChg chg="mod modCrop">
          <ac:chgData name="Valerie Brodnikova" userId="8cc92941-ad6a-4ef3-bb01-a71e95f3817c" providerId="ADAL" clId="{CB6BC22E-8C34-CD49-BF77-110680D1AC62}" dt="2023-12-07T22:24:03.386" v="696" actId="1037"/>
          <ac:picMkLst>
            <pc:docMk/>
            <pc:sldMk cId="4074688677" sldId="365"/>
            <ac:picMk id="8" creationId="{EAE76638-8D6C-F044-45A0-A9DF2D759CC3}"/>
          </ac:picMkLst>
        </pc:picChg>
        <pc:picChg chg="mod">
          <ac:chgData name="Valerie Brodnikova" userId="8cc92941-ad6a-4ef3-bb01-a71e95f3817c" providerId="ADAL" clId="{CB6BC22E-8C34-CD49-BF77-110680D1AC62}" dt="2023-12-07T22:24:03.386" v="696" actId="1037"/>
          <ac:picMkLst>
            <pc:docMk/>
            <pc:sldMk cId="4074688677" sldId="365"/>
            <ac:picMk id="9" creationId="{CFB49FA5-EB99-DB66-4419-E7CF1457F064}"/>
          </ac:picMkLst>
        </pc:picChg>
        <pc:picChg chg="mod">
          <ac:chgData name="Valerie Brodnikova" userId="8cc92941-ad6a-4ef3-bb01-a71e95f3817c" providerId="ADAL" clId="{CB6BC22E-8C34-CD49-BF77-110680D1AC62}" dt="2023-12-07T22:24:03.386" v="696" actId="1037"/>
          <ac:picMkLst>
            <pc:docMk/>
            <pc:sldMk cId="4074688677" sldId="365"/>
            <ac:picMk id="10" creationId="{EEE29404-A76E-B3A5-4641-10FD63CC8FD2}"/>
          </ac:picMkLst>
        </pc:picChg>
        <pc:picChg chg="mod">
          <ac:chgData name="Valerie Brodnikova" userId="8cc92941-ad6a-4ef3-bb01-a71e95f3817c" providerId="ADAL" clId="{CB6BC22E-8C34-CD49-BF77-110680D1AC62}" dt="2023-12-07T22:24:03.386" v="696" actId="1037"/>
          <ac:picMkLst>
            <pc:docMk/>
            <pc:sldMk cId="4074688677" sldId="365"/>
            <ac:picMk id="11" creationId="{91E4A386-9CC8-6F41-716C-4072738CD5C3}"/>
          </ac:picMkLst>
        </pc:picChg>
        <pc:picChg chg="mod">
          <ac:chgData name="Valerie Brodnikova" userId="8cc92941-ad6a-4ef3-bb01-a71e95f3817c" providerId="ADAL" clId="{CB6BC22E-8C34-CD49-BF77-110680D1AC62}" dt="2023-12-07T22:24:03.386" v="696" actId="1037"/>
          <ac:picMkLst>
            <pc:docMk/>
            <pc:sldMk cId="4074688677" sldId="365"/>
            <ac:picMk id="12" creationId="{3BC2B110-766F-A4DB-BABE-60E7469C9890}"/>
          </ac:picMkLst>
        </pc:picChg>
      </pc:sldChg>
    </pc:docChg>
  </pc:docChgLst>
  <pc:docChgLst>
    <pc:chgData name="Valerie Brodnikova" userId="8cc92941-ad6a-4ef3-bb01-a71e95f3817c" providerId="ADAL" clId="{63632EDF-01D7-944E-B0BB-8860951B61BD}"/>
    <pc:docChg chg="undo custSel addSld delSld modSld">
      <pc:chgData name="Valerie Brodnikova" userId="8cc92941-ad6a-4ef3-bb01-a71e95f3817c" providerId="ADAL" clId="{63632EDF-01D7-944E-B0BB-8860951B61BD}" dt="2023-12-01T22:40:01.093" v="271" actId="692"/>
      <pc:docMkLst>
        <pc:docMk/>
      </pc:docMkLst>
      <pc:sldChg chg="add del">
        <pc:chgData name="Valerie Brodnikova" userId="8cc92941-ad6a-4ef3-bb01-a71e95f3817c" providerId="ADAL" clId="{63632EDF-01D7-944E-B0BB-8860951B61BD}" dt="2023-12-01T22:25:01.919" v="54" actId="2696"/>
        <pc:sldMkLst>
          <pc:docMk/>
          <pc:sldMk cId="545378805" sldId="256"/>
        </pc:sldMkLst>
      </pc:sldChg>
      <pc:sldChg chg="modSp add mod">
        <pc:chgData name="Valerie Brodnikova" userId="8cc92941-ad6a-4ef3-bb01-a71e95f3817c" providerId="ADAL" clId="{63632EDF-01D7-944E-B0BB-8860951B61BD}" dt="2023-12-01T22:32:10.486" v="55" actId="208"/>
        <pc:sldMkLst>
          <pc:docMk/>
          <pc:sldMk cId="1568378285" sldId="257"/>
        </pc:sldMkLst>
        <pc:cxnChg chg="mod">
          <ac:chgData name="Valerie Brodnikova" userId="8cc92941-ad6a-4ef3-bb01-a71e95f3817c" providerId="ADAL" clId="{63632EDF-01D7-944E-B0BB-8860951B61BD}" dt="2023-12-01T22:32:10.486" v="55" actId="208"/>
          <ac:cxnSpMkLst>
            <pc:docMk/>
            <pc:sldMk cId="1568378285" sldId="257"/>
            <ac:cxnSpMk id="9" creationId="{E393100B-6EA7-D6A6-1473-3229D03FB470}"/>
          </ac:cxnSpMkLst>
        </pc:cxnChg>
        <pc:cxnChg chg="mod">
          <ac:chgData name="Valerie Brodnikova" userId="8cc92941-ad6a-4ef3-bb01-a71e95f3817c" providerId="ADAL" clId="{63632EDF-01D7-944E-B0BB-8860951B61BD}" dt="2023-12-01T22:32:10.486" v="55" actId="208"/>
          <ac:cxnSpMkLst>
            <pc:docMk/>
            <pc:sldMk cId="1568378285" sldId="257"/>
            <ac:cxnSpMk id="12" creationId="{D97ED74F-40D2-7940-6A2D-1E56DD6E7BA7}"/>
          </ac:cxnSpMkLst>
        </pc:cxnChg>
      </pc:sldChg>
      <pc:sldChg chg="addSp delSp modSp add mod">
        <pc:chgData name="Valerie Brodnikova" userId="8cc92941-ad6a-4ef3-bb01-a71e95f3817c" providerId="ADAL" clId="{63632EDF-01D7-944E-B0BB-8860951B61BD}" dt="2023-12-01T22:34:26.555" v="114" actId="14100"/>
        <pc:sldMkLst>
          <pc:docMk/>
          <pc:sldMk cId="2551526594" sldId="258"/>
        </pc:sldMkLst>
        <pc:spChg chg="del mod">
          <ac:chgData name="Valerie Brodnikova" userId="8cc92941-ad6a-4ef3-bb01-a71e95f3817c" providerId="ADAL" clId="{63632EDF-01D7-944E-B0BB-8860951B61BD}" dt="2023-12-01T22:32:37.512" v="59" actId="478"/>
          <ac:spMkLst>
            <pc:docMk/>
            <pc:sldMk cId="2551526594" sldId="258"/>
            <ac:spMk id="2" creationId="{AE10B6B3-E5B0-6EB0-4664-FA7EA5E96169}"/>
          </ac:spMkLst>
        </pc:spChg>
        <pc:spChg chg="add mod">
          <ac:chgData name="Valerie Brodnikova" userId="8cc92941-ad6a-4ef3-bb01-a71e95f3817c" providerId="ADAL" clId="{63632EDF-01D7-944E-B0BB-8860951B61BD}" dt="2023-12-01T22:32:40.344" v="60"/>
          <ac:spMkLst>
            <pc:docMk/>
            <pc:sldMk cId="2551526594" sldId="258"/>
            <ac:spMk id="4" creationId="{DE42DEC5-0C00-5EE2-312D-42D6C31E2E4B}"/>
          </ac:spMkLst>
        </pc:spChg>
        <pc:spChg chg="mod">
          <ac:chgData name="Valerie Brodnikova" userId="8cc92941-ad6a-4ef3-bb01-a71e95f3817c" providerId="ADAL" clId="{63632EDF-01D7-944E-B0BB-8860951B61BD}" dt="2023-12-01T22:34:22.224" v="113" actId="3064"/>
          <ac:spMkLst>
            <pc:docMk/>
            <pc:sldMk cId="2551526594" sldId="258"/>
            <ac:spMk id="9" creationId="{6C997D04-BCA3-C0B7-6F63-5F563FC33D42}"/>
          </ac:spMkLst>
        </pc:spChg>
        <pc:spChg chg="mod">
          <ac:chgData name="Valerie Brodnikova" userId="8cc92941-ad6a-4ef3-bb01-a71e95f3817c" providerId="ADAL" clId="{63632EDF-01D7-944E-B0BB-8860951B61BD}" dt="2023-12-01T22:34:26.555" v="114" actId="14100"/>
          <ac:spMkLst>
            <pc:docMk/>
            <pc:sldMk cId="2551526594" sldId="258"/>
            <ac:spMk id="11" creationId="{FE927F4C-EC46-98A6-B0A3-AFEF61C6C0EE}"/>
          </ac:spMkLst>
        </pc:spChg>
        <pc:cxnChg chg="mod">
          <ac:chgData name="Valerie Brodnikova" userId="8cc92941-ad6a-4ef3-bb01-a71e95f3817c" providerId="ADAL" clId="{63632EDF-01D7-944E-B0BB-8860951B61BD}" dt="2023-12-01T22:34:09.886" v="104" actId="14100"/>
          <ac:cxnSpMkLst>
            <pc:docMk/>
            <pc:sldMk cId="2551526594" sldId="258"/>
            <ac:cxnSpMk id="7" creationId="{8AC24F01-A850-7CF0-DDED-2057BC2A70B4}"/>
          </ac:cxnSpMkLst>
        </pc:cxnChg>
        <pc:cxnChg chg="mod">
          <ac:chgData name="Valerie Brodnikova" userId="8cc92941-ad6a-4ef3-bb01-a71e95f3817c" providerId="ADAL" clId="{63632EDF-01D7-944E-B0BB-8860951B61BD}" dt="2023-12-01T22:34:12.151" v="105" actId="14100"/>
          <ac:cxnSpMkLst>
            <pc:docMk/>
            <pc:sldMk cId="2551526594" sldId="258"/>
            <ac:cxnSpMk id="10" creationId="{02DE1EF1-433E-96AF-37B5-3C9D895C81DD}"/>
          </ac:cxnSpMkLst>
        </pc:cxnChg>
      </pc:sldChg>
      <pc:sldChg chg="modSp add mod">
        <pc:chgData name="Valerie Brodnikova" userId="8cc92941-ad6a-4ef3-bb01-a71e95f3817c" providerId="ADAL" clId="{63632EDF-01D7-944E-B0BB-8860951B61BD}" dt="2023-12-01T22:34:05.582" v="103" actId="1036"/>
        <pc:sldMkLst>
          <pc:docMk/>
          <pc:sldMk cId="1560195578" sldId="259"/>
        </pc:sldMkLst>
        <pc:spChg chg="mod">
          <ac:chgData name="Valerie Brodnikova" userId="8cc92941-ad6a-4ef3-bb01-a71e95f3817c" providerId="ADAL" clId="{63632EDF-01D7-944E-B0BB-8860951B61BD}" dt="2023-12-01T22:34:05.582" v="103" actId="1036"/>
          <ac:spMkLst>
            <pc:docMk/>
            <pc:sldMk cId="1560195578" sldId="259"/>
            <ac:spMk id="7" creationId="{CF38E2D7-9973-7BC0-6894-9EDB91FF3F94}"/>
          </ac:spMkLst>
        </pc:spChg>
        <pc:picChg chg="mod">
          <ac:chgData name="Valerie Brodnikova" userId="8cc92941-ad6a-4ef3-bb01-a71e95f3817c" providerId="ADAL" clId="{63632EDF-01D7-944E-B0BB-8860951B61BD}" dt="2023-12-01T22:32:49.323" v="61" actId="14100"/>
          <ac:picMkLst>
            <pc:docMk/>
            <pc:sldMk cId="1560195578" sldId="259"/>
            <ac:picMk id="5" creationId="{2F58BD1F-EE9C-F2E7-9B08-82990DAA48B0}"/>
          </ac:picMkLst>
        </pc:picChg>
        <pc:inkChg chg="mod">
          <ac:chgData name="Valerie Brodnikova" userId="8cc92941-ad6a-4ef3-bb01-a71e95f3817c" providerId="ADAL" clId="{63632EDF-01D7-944E-B0BB-8860951B61BD}" dt="2023-12-01T22:33:00.196" v="68" actId="208"/>
          <ac:inkMkLst>
            <pc:docMk/>
            <pc:sldMk cId="1560195578" sldId="259"/>
            <ac:inkMk id="6" creationId="{EE2FC707-1223-544C-069B-11859BACFE41}"/>
          </ac:inkMkLst>
        </pc:inkChg>
      </pc:sldChg>
      <pc:sldChg chg="modSp add mod">
        <pc:chgData name="Valerie Brodnikova" userId="8cc92941-ad6a-4ef3-bb01-a71e95f3817c" providerId="ADAL" clId="{63632EDF-01D7-944E-B0BB-8860951B61BD}" dt="2023-12-01T22:33:52.412" v="94" actId="1038"/>
        <pc:sldMkLst>
          <pc:docMk/>
          <pc:sldMk cId="820591885" sldId="261"/>
        </pc:sldMkLst>
        <pc:spChg chg="mod">
          <ac:chgData name="Valerie Brodnikova" userId="8cc92941-ad6a-4ef3-bb01-a71e95f3817c" providerId="ADAL" clId="{63632EDF-01D7-944E-B0BB-8860951B61BD}" dt="2023-12-01T22:33:52.412" v="94" actId="1038"/>
          <ac:spMkLst>
            <pc:docMk/>
            <pc:sldMk cId="820591885" sldId="261"/>
            <ac:spMk id="7" creationId="{CF38E2D7-9973-7BC0-6894-9EDB91FF3F94}"/>
          </ac:spMkLst>
        </pc:spChg>
        <pc:spChg chg="mod">
          <ac:chgData name="Valerie Brodnikova" userId="8cc92941-ad6a-4ef3-bb01-a71e95f3817c" providerId="ADAL" clId="{63632EDF-01D7-944E-B0BB-8860951B61BD}" dt="2023-12-01T22:33:52.412" v="94" actId="1038"/>
          <ac:spMkLst>
            <pc:docMk/>
            <pc:sldMk cId="820591885" sldId="261"/>
            <ac:spMk id="9" creationId="{A6A74A97-4FC5-64FE-B312-5231C6D9FBB8}"/>
          </ac:spMkLst>
        </pc:spChg>
        <pc:picChg chg="mod">
          <ac:chgData name="Valerie Brodnikova" userId="8cc92941-ad6a-4ef3-bb01-a71e95f3817c" providerId="ADAL" clId="{63632EDF-01D7-944E-B0BB-8860951B61BD}" dt="2023-12-01T22:33:24.394" v="80" actId="1038"/>
          <ac:picMkLst>
            <pc:docMk/>
            <pc:sldMk cId="820591885" sldId="261"/>
            <ac:picMk id="5" creationId="{2F58BD1F-EE9C-F2E7-9B08-82990DAA48B0}"/>
          </ac:picMkLst>
        </pc:picChg>
        <pc:inkChg chg="mod">
          <ac:chgData name="Valerie Brodnikova" userId="8cc92941-ad6a-4ef3-bb01-a71e95f3817c" providerId="ADAL" clId="{63632EDF-01D7-944E-B0BB-8860951B61BD}" dt="2023-12-01T22:33:24.394" v="80" actId="1038"/>
          <ac:inkMkLst>
            <pc:docMk/>
            <pc:sldMk cId="820591885" sldId="261"/>
            <ac:inkMk id="3" creationId="{E831FA27-14B9-7C2E-104A-83BA3BB73814}"/>
          </ac:inkMkLst>
        </pc:inkChg>
        <pc:inkChg chg="mod">
          <ac:chgData name="Valerie Brodnikova" userId="8cc92941-ad6a-4ef3-bb01-a71e95f3817c" providerId="ADAL" clId="{63632EDF-01D7-944E-B0BB-8860951B61BD}" dt="2023-12-01T22:33:24.394" v="80" actId="1038"/>
          <ac:inkMkLst>
            <pc:docMk/>
            <pc:sldMk cId="820591885" sldId="261"/>
            <ac:inkMk id="4" creationId="{EF7887C9-2ED1-752B-EA0F-689C1B83FAEA}"/>
          </ac:inkMkLst>
        </pc:inkChg>
        <pc:cxnChg chg="mod">
          <ac:chgData name="Valerie Brodnikova" userId="8cc92941-ad6a-4ef3-bb01-a71e95f3817c" providerId="ADAL" clId="{63632EDF-01D7-944E-B0BB-8860951B61BD}" dt="2023-12-01T22:33:24.394" v="80" actId="1038"/>
          <ac:cxnSpMkLst>
            <pc:docMk/>
            <pc:sldMk cId="820591885" sldId="261"/>
            <ac:cxnSpMk id="8" creationId="{40CEA7CE-9623-61A2-B965-828AB47F7B90}"/>
          </ac:cxnSpMkLst>
        </pc:cxnChg>
      </pc:sldChg>
      <pc:sldChg chg="modSp add mod">
        <pc:chgData name="Valerie Brodnikova" userId="8cc92941-ad6a-4ef3-bb01-a71e95f3817c" providerId="ADAL" clId="{63632EDF-01D7-944E-B0BB-8860951B61BD}" dt="2023-12-01T22:34:38.345" v="115" actId="692"/>
        <pc:sldMkLst>
          <pc:docMk/>
          <pc:sldMk cId="2710013459" sldId="262"/>
        </pc:sldMkLst>
        <pc:cxnChg chg="mod">
          <ac:chgData name="Valerie Brodnikova" userId="8cc92941-ad6a-4ef3-bb01-a71e95f3817c" providerId="ADAL" clId="{63632EDF-01D7-944E-B0BB-8860951B61BD}" dt="2023-12-01T22:34:38.345" v="115" actId="692"/>
          <ac:cxnSpMkLst>
            <pc:docMk/>
            <pc:sldMk cId="2710013459" sldId="262"/>
            <ac:cxnSpMk id="8" creationId="{571CD0AB-FCD2-67C8-A297-B6AD2F5FFB3F}"/>
          </ac:cxnSpMkLst>
        </pc:cxnChg>
      </pc:sldChg>
      <pc:sldChg chg="modSp add mod">
        <pc:chgData name="Valerie Brodnikova" userId="8cc92941-ad6a-4ef3-bb01-a71e95f3817c" providerId="ADAL" clId="{63632EDF-01D7-944E-B0BB-8860951B61BD}" dt="2023-12-01T22:35:27.079" v="162" actId="1036"/>
        <pc:sldMkLst>
          <pc:docMk/>
          <pc:sldMk cId="1189962939" sldId="263"/>
        </pc:sldMkLst>
        <pc:spChg chg="mod">
          <ac:chgData name="Valerie Brodnikova" userId="8cc92941-ad6a-4ef3-bb01-a71e95f3817c" providerId="ADAL" clId="{63632EDF-01D7-944E-B0BB-8860951B61BD}" dt="2023-12-01T22:35:21.179" v="159" actId="692"/>
          <ac:spMkLst>
            <pc:docMk/>
            <pc:sldMk cId="1189962939" sldId="263"/>
            <ac:spMk id="7" creationId="{70F51A7E-51C1-805A-18A6-441FDF3CA3EC}"/>
          </ac:spMkLst>
        </pc:spChg>
        <pc:spChg chg="mod">
          <ac:chgData name="Valerie Brodnikova" userId="8cc92941-ad6a-4ef3-bb01-a71e95f3817c" providerId="ADAL" clId="{63632EDF-01D7-944E-B0BB-8860951B61BD}" dt="2023-12-01T22:35:27.079" v="162" actId="1036"/>
          <ac:spMkLst>
            <pc:docMk/>
            <pc:sldMk cId="1189962939" sldId="263"/>
            <ac:spMk id="19" creationId="{7E521011-8329-D452-4755-56B96522F616}"/>
          </ac:spMkLst>
        </pc:spChg>
        <pc:spChg chg="mod">
          <ac:chgData name="Valerie Brodnikova" userId="8cc92941-ad6a-4ef3-bb01-a71e95f3817c" providerId="ADAL" clId="{63632EDF-01D7-944E-B0BB-8860951B61BD}" dt="2023-12-01T22:35:12.559" v="158" actId="3064"/>
          <ac:spMkLst>
            <pc:docMk/>
            <pc:sldMk cId="1189962939" sldId="263"/>
            <ac:spMk id="20" creationId="{0288BD88-B7B4-46F3-3B44-25FA909D376D}"/>
          </ac:spMkLst>
        </pc:spChg>
        <pc:spChg chg="mod">
          <ac:chgData name="Valerie Brodnikova" userId="8cc92941-ad6a-4ef3-bb01-a71e95f3817c" providerId="ADAL" clId="{63632EDF-01D7-944E-B0BB-8860951B61BD}" dt="2023-12-01T22:35:12.559" v="158" actId="3064"/>
          <ac:spMkLst>
            <pc:docMk/>
            <pc:sldMk cId="1189962939" sldId="263"/>
            <ac:spMk id="21" creationId="{BA40FA09-466C-BCB6-C198-CDDFE1D0357F}"/>
          </ac:spMkLst>
        </pc:spChg>
        <pc:picChg chg="mod">
          <ac:chgData name="Valerie Brodnikova" userId="8cc92941-ad6a-4ef3-bb01-a71e95f3817c" providerId="ADAL" clId="{63632EDF-01D7-944E-B0BB-8860951B61BD}" dt="2023-12-01T22:34:53.513" v="138" actId="1038"/>
          <ac:picMkLst>
            <pc:docMk/>
            <pc:sldMk cId="1189962939" sldId="263"/>
            <ac:picMk id="6" creationId="{8434DA88-E134-53C4-C957-D7EB7ED688BE}"/>
          </ac:picMkLst>
        </pc:picChg>
        <pc:cxnChg chg="mod">
          <ac:chgData name="Valerie Brodnikova" userId="8cc92941-ad6a-4ef3-bb01-a71e95f3817c" providerId="ADAL" clId="{63632EDF-01D7-944E-B0BB-8860951B61BD}" dt="2023-12-01T22:35:21.179" v="159" actId="692"/>
          <ac:cxnSpMkLst>
            <pc:docMk/>
            <pc:sldMk cId="1189962939" sldId="263"/>
            <ac:cxnSpMk id="15" creationId="{4A5E960F-F73A-3000-6BB3-91972F0FBBA7}"/>
          </ac:cxnSpMkLst>
        </pc:cxnChg>
        <pc:cxnChg chg="mod">
          <ac:chgData name="Valerie Brodnikova" userId="8cc92941-ad6a-4ef3-bb01-a71e95f3817c" providerId="ADAL" clId="{63632EDF-01D7-944E-B0BB-8860951B61BD}" dt="2023-12-01T22:35:21.179" v="159" actId="692"/>
          <ac:cxnSpMkLst>
            <pc:docMk/>
            <pc:sldMk cId="1189962939" sldId="263"/>
            <ac:cxnSpMk id="16" creationId="{21B2FA08-710F-6B37-EAE5-B18A92580429}"/>
          </ac:cxnSpMkLst>
        </pc:cxnChg>
        <pc:cxnChg chg="mod">
          <ac:chgData name="Valerie Brodnikova" userId="8cc92941-ad6a-4ef3-bb01-a71e95f3817c" providerId="ADAL" clId="{63632EDF-01D7-944E-B0BB-8860951B61BD}" dt="2023-12-01T22:35:21.179" v="159" actId="692"/>
          <ac:cxnSpMkLst>
            <pc:docMk/>
            <pc:sldMk cId="1189962939" sldId="263"/>
            <ac:cxnSpMk id="17" creationId="{DDE53E31-B9D6-B6B3-B114-3E1247384AE5}"/>
          </ac:cxnSpMkLst>
        </pc:cxnChg>
      </pc:sldChg>
      <pc:sldChg chg="delSp modSp add mod chgLayout">
        <pc:chgData name="Valerie Brodnikova" userId="8cc92941-ad6a-4ef3-bb01-a71e95f3817c" providerId="ADAL" clId="{63632EDF-01D7-944E-B0BB-8860951B61BD}" dt="2023-12-01T22:40:01.093" v="271" actId="692"/>
        <pc:sldMkLst>
          <pc:docMk/>
          <pc:sldMk cId="3650379220" sldId="264"/>
        </pc:sldMkLst>
        <pc:spChg chg="mod ord">
          <ac:chgData name="Valerie Brodnikova" userId="8cc92941-ad6a-4ef3-bb01-a71e95f3817c" providerId="ADAL" clId="{63632EDF-01D7-944E-B0BB-8860951B61BD}" dt="2023-12-01T22:39:18.019" v="236" actId="14100"/>
          <ac:spMkLst>
            <pc:docMk/>
            <pc:sldMk cId="3650379220" sldId="264"/>
            <ac:spMk id="2" creationId="{9364429C-91D4-2540-1F12-6E61E5DB1AA6}"/>
          </ac:spMkLst>
        </pc:spChg>
        <pc:spChg chg="mod">
          <ac:chgData name="Valerie Brodnikova" userId="8cc92941-ad6a-4ef3-bb01-a71e95f3817c" providerId="ADAL" clId="{63632EDF-01D7-944E-B0BB-8860951B61BD}" dt="2023-12-01T22:39:33.624" v="266" actId="1038"/>
          <ac:spMkLst>
            <pc:docMk/>
            <pc:sldMk cId="3650379220" sldId="264"/>
            <ac:spMk id="4" creationId="{E84CC5D9-B049-2950-5945-9738F7038510}"/>
          </ac:spMkLst>
        </pc:spChg>
        <pc:spChg chg="mod">
          <ac:chgData name="Valerie Brodnikova" userId="8cc92941-ad6a-4ef3-bb01-a71e95f3817c" providerId="ADAL" clId="{63632EDF-01D7-944E-B0BB-8860951B61BD}" dt="2023-12-01T22:39:33.624" v="266" actId="1038"/>
          <ac:spMkLst>
            <pc:docMk/>
            <pc:sldMk cId="3650379220" sldId="264"/>
            <ac:spMk id="28" creationId="{C570F688-EBF6-2150-C202-C746EE175FB0}"/>
          </ac:spMkLst>
        </pc:spChg>
        <pc:spChg chg="mod">
          <ac:chgData name="Valerie Brodnikova" userId="8cc92941-ad6a-4ef3-bb01-a71e95f3817c" providerId="ADAL" clId="{63632EDF-01D7-944E-B0BB-8860951B61BD}" dt="2023-12-01T22:39:33.624" v="266" actId="1038"/>
          <ac:spMkLst>
            <pc:docMk/>
            <pc:sldMk cId="3650379220" sldId="264"/>
            <ac:spMk id="30" creationId="{5D643EDA-F30A-58AB-1DDE-D1D78F89A241}"/>
          </ac:spMkLst>
        </pc:spChg>
        <pc:spChg chg="mod">
          <ac:chgData name="Valerie Brodnikova" userId="8cc92941-ad6a-4ef3-bb01-a71e95f3817c" providerId="ADAL" clId="{63632EDF-01D7-944E-B0BB-8860951B61BD}" dt="2023-12-01T22:39:33.624" v="266" actId="1038"/>
          <ac:spMkLst>
            <pc:docMk/>
            <pc:sldMk cId="3650379220" sldId="264"/>
            <ac:spMk id="31" creationId="{66EEBE00-011D-F2E9-3D00-895F6BA6941D}"/>
          </ac:spMkLst>
        </pc:spChg>
        <pc:picChg chg="mod ord modCrop">
          <ac:chgData name="Valerie Brodnikova" userId="8cc92941-ad6a-4ef3-bb01-a71e95f3817c" providerId="ADAL" clId="{63632EDF-01D7-944E-B0BB-8860951B61BD}" dt="2023-12-01T22:39:40.822" v="268" actId="732"/>
          <ac:picMkLst>
            <pc:docMk/>
            <pc:sldMk cId="3650379220" sldId="264"/>
            <ac:picMk id="5" creationId="{1178182B-BF38-B511-D9B0-E7E1F3AF025E}"/>
          </ac:picMkLst>
        </pc:picChg>
        <pc:picChg chg="mod">
          <ac:chgData name="Valerie Brodnikova" userId="8cc92941-ad6a-4ef3-bb01-a71e95f3817c" providerId="ADAL" clId="{63632EDF-01D7-944E-B0BB-8860951B61BD}" dt="2023-12-01T22:39:45.891" v="269" actId="1076"/>
          <ac:picMkLst>
            <pc:docMk/>
            <pc:sldMk cId="3650379220" sldId="264"/>
            <ac:picMk id="7" creationId="{7D52AFCB-7070-A49A-355C-34F019B92F08}"/>
          </ac:picMkLst>
        </pc:picChg>
        <pc:inkChg chg="del">
          <ac:chgData name="Valerie Brodnikova" userId="8cc92941-ad6a-4ef3-bb01-a71e95f3817c" providerId="ADAL" clId="{63632EDF-01D7-944E-B0BB-8860951B61BD}" dt="2023-12-01T22:39:35.683" v="267" actId="478"/>
          <ac:inkMkLst>
            <pc:docMk/>
            <pc:sldMk cId="3650379220" sldId="264"/>
            <ac:inkMk id="16" creationId="{3F97AFA8-EA65-7D05-D4B6-FBFEAD49DF50}"/>
          </ac:inkMkLst>
        </pc:inkChg>
        <pc:inkChg chg="mod">
          <ac:chgData name="Valerie Brodnikova" userId="8cc92941-ad6a-4ef3-bb01-a71e95f3817c" providerId="ADAL" clId="{63632EDF-01D7-944E-B0BB-8860951B61BD}" dt="2023-12-01T22:39:54.492" v="270" actId="692"/>
          <ac:inkMkLst>
            <pc:docMk/>
            <pc:sldMk cId="3650379220" sldId="264"/>
            <ac:inkMk id="23" creationId="{B53B74FC-723A-DCF5-B600-52B7FFD496C7}"/>
          </ac:inkMkLst>
        </pc:inkChg>
        <pc:inkChg chg="mod">
          <ac:chgData name="Valerie Brodnikova" userId="8cc92941-ad6a-4ef3-bb01-a71e95f3817c" providerId="ADAL" clId="{63632EDF-01D7-944E-B0BB-8860951B61BD}" dt="2023-12-01T22:39:54.492" v="270" actId="692"/>
          <ac:inkMkLst>
            <pc:docMk/>
            <pc:sldMk cId="3650379220" sldId="264"/>
            <ac:inkMk id="25" creationId="{82DBDE5D-B51A-46E3-A69C-B2720EE050E2}"/>
          </ac:inkMkLst>
        </pc:inkChg>
        <pc:cxnChg chg="mod">
          <ac:chgData name="Valerie Brodnikova" userId="8cc92941-ad6a-4ef3-bb01-a71e95f3817c" providerId="ADAL" clId="{63632EDF-01D7-944E-B0BB-8860951B61BD}" dt="2023-12-01T22:40:01.093" v="271" actId="692"/>
          <ac:cxnSpMkLst>
            <pc:docMk/>
            <pc:sldMk cId="3650379220" sldId="264"/>
            <ac:cxnSpMk id="3" creationId="{F5F54389-ED20-566C-A9FF-1E8E178FC5DE}"/>
          </ac:cxnSpMkLst>
        </pc:cxnChg>
        <pc:cxnChg chg="mod">
          <ac:chgData name="Valerie Brodnikova" userId="8cc92941-ad6a-4ef3-bb01-a71e95f3817c" providerId="ADAL" clId="{63632EDF-01D7-944E-B0BB-8860951B61BD}" dt="2023-12-01T22:40:01.093" v="271" actId="692"/>
          <ac:cxnSpMkLst>
            <pc:docMk/>
            <pc:sldMk cId="3650379220" sldId="264"/>
            <ac:cxnSpMk id="17" creationId="{33C2B3E6-0DCE-BB9A-DB0F-42C1498E8CB8}"/>
          </ac:cxnSpMkLst>
        </pc:cxnChg>
        <pc:cxnChg chg="mod">
          <ac:chgData name="Valerie Brodnikova" userId="8cc92941-ad6a-4ef3-bb01-a71e95f3817c" providerId="ADAL" clId="{63632EDF-01D7-944E-B0BB-8860951B61BD}" dt="2023-12-01T22:40:01.093" v="271" actId="692"/>
          <ac:cxnSpMkLst>
            <pc:docMk/>
            <pc:sldMk cId="3650379220" sldId="264"/>
            <ac:cxnSpMk id="19" creationId="{4B7EEB60-D0F9-4E46-EA09-BB7F620F2648}"/>
          </ac:cxnSpMkLst>
        </pc:cxnChg>
        <pc:cxnChg chg="mod">
          <ac:chgData name="Valerie Brodnikova" userId="8cc92941-ad6a-4ef3-bb01-a71e95f3817c" providerId="ADAL" clId="{63632EDF-01D7-944E-B0BB-8860951B61BD}" dt="2023-12-01T22:39:54.492" v="270" actId="692"/>
          <ac:cxnSpMkLst>
            <pc:docMk/>
            <pc:sldMk cId="3650379220" sldId="264"/>
            <ac:cxnSpMk id="22" creationId="{CF059B32-FEF2-FB42-8915-7FAA57603D1B}"/>
          </ac:cxnSpMkLst>
        </pc:cxnChg>
      </pc:sldChg>
      <pc:sldChg chg="addSp delSp modSp add mod chgLayout">
        <pc:chgData name="Valerie Brodnikova" userId="8cc92941-ad6a-4ef3-bb01-a71e95f3817c" providerId="ADAL" clId="{63632EDF-01D7-944E-B0BB-8860951B61BD}" dt="2023-12-01T22:38:38.813" v="225" actId="208"/>
        <pc:sldMkLst>
          <pc:docMk/>
          <pc:sldMk cId="1759202580" sldId="265"/>
        </pc:sldMkLst>
        <pc:spChg chg="mod ord">
          <ac:chgData name="Valerie Brodnikova" userId="8cc92941-ad6a-4ef3-bb01-a71e95f3817c" providerId="ADAL" clId="{63632EDF-01D7-944E-B0BB-8860951B61BD}" dt="2023-12-01T22:38:27.389" v="223" actId="14100"/>
          <ac:spMkLst>
            <pc:docMk/>
            <pc:sldMk cId="1759202580" sldId="265"/>
            <ac:spMk id="2" creationId="{F721E042-BD4D-81ED-F317-A7A57B68C12C}"/>
          </ac:spMkLst>
        </pc:spChg>
        <pc:spChg chg="add del mod ord">
          <ac:chgData name="Valerie Brodnikova" userId="8cc92941-ad6a-4ef3-bb01-a71e95f3817c" providerId="ADAL" clId="{63632EDF-01D7-944E-B0BB-8860951B61BD}" dt="2023-12-01T22:38:23.332" v="222" actId="478"/>
          <ac:spMkLst>
            <pc:docMk/>
            <pc:sldMk cId="1759202580" sldId="265"/>
            <ac:spMk id="3" creationId="{F77EFCE5-BE53-C506-4739-B9C9FEB100E4}"/>
          </ac:spMkLst>
        </pc:spChg>
        <pc:inkChg chg="mod">
          <ac:chgData name="Valerie Brodnikova" userId="8cc92941-ad6a-4ef3-bb01-a71e95f3817c" providerId="ADAL" clId="{63632EDF-01D7-944E-B0BB-8860951B61BD}" dt="2023-12-01T22:38:38.813" v="225" actId="208"/>
          <ac:inkMkLst>
            <pc:docMk/>
            <pc:sldMk cId="1759202580" sldId="265"/>
            <ac:inkMk id="27" creationId="{CD78E010-36BC-B5E7-E177-4A3A11BA97C7}"/>
          </ac:inkMkLst>
        </pc:inkChg>
        <pc:inkChg chg="mod">
          <ac:chgData name="Valerie Brodnikova" userId="8cc92941-ad6a-4ef3-bb01-a71e95f3817c" providerId="ADAL" clId="{63632EDF-01D7-944E-B0BB-8860951B61BD}" dt="2023-12-01T22:38:38.813" v="225" actId="208"/>
          <ac:inkMkLst>
            <pc:docMk/>
            <pc:sldMk cId="1759202580" sldId="265"/>
            <ac:inkMk id="28" creationId="{840016D6-A3A0-0183-9C0C-8B81AE3C9D52}"/>
          </ac:inkMkLst>
        </pc:inkChg>
        <pc:cxnChg chg="mod">
          <ac:chgData name="Valerie Brodnikova" userId="8cc92941-ad6a-4ef3-bb01-a71e95f3817c" providerId="ADAL" clId="{63632EDF-01D7-944E-B0BB-8860951B61BD}" dt="2023-12-01T22:38:34.122" v="224" actId="208"/>
          <ac:cxnSpMkLst>
            <pc:docMk/>
            <pc:sldMk cId="1759202580" sldId="265"/>
            <ac:cxnSpMk id="16" creationId="{A5A2674B-C06E-3D64-91A3-D499597A8F22}"/>
          </ac:cxnSpMkLst>
        </pc:cxnChg>
        <pc:cxnChg chg="mod">
          <ac:chgData name="Valerie Brodnikova" userId="8cc92941-ad6a-4ef3-bb01-a71e95f3817c" providerId="ADAL" clId="{63632EDF-01D7-944E-B0BB-8860951B61BD}" dt="2023-12-01T22:38:34.122" v="224" actId="208"/>
          <ac:cxnSpMkLst>
            <pc:docMk/>
            <pc:sldMk cId="1759202580" sldId="265"/>
            <ac:cxnSpMk id="20" creationId="{09655DDA-1BAA-1F35-5AF8-B684AB0BE50E}"/>
          </ac:cxnSpMkLst>
        </pc:cxnChg>
        <pc:cxnChg chg="mod">
          <ac:chgData name="Valerie Brodnikova" userId="8cc92941-ad6a-4ef3-bb01-a71e95f3817c" providerId="ADAL" clId="{63632EDF-01D7-944E-B0BB-8860951B61BD}" dt="2023-12-01T22:38:34.122" v="224" actId="208"/>
          <ac:cxnSpMkLst>
            <pc:docMk/>
            <pc:sldMk cId="1759202580" sldId="265"/>
            <ac:cxnSpMk id="24" creationId="{E35109B7-A110-B740-4B78-F926F88E1793}"/>
          </ac:cxnSpMkLst>
        </pc:cxnChg>
      </pc:sldChg>
      <pc:sldChg chg="modSp add mod">
        <pc:chgData name="Valerie Brodnikova" userId="8cc92941-ad6a-4ef3-bb01-a71e95f3817c" providerId="ADAL" clId="{63632EDF-01D7-944E-B0BB-8860951B61BD}" dt="2023-12-01T22:37:57.454" v="214" actId="1076"/>
        <pc:sldMkLst>
          <pc:docMk/>
          <pc:sldMk cId="3887026300" sldId="267"/>
        </pc:sldMkLst>
        <pc:picChg chg="mod">
          <ac:chgData name="Valerie Brodnikova" userId="8cc92941-ad6a-4ef3-bb01-a71e95f3817c" providerId="ADAL" clId="{63632EDF-01D7-944E-B0BB-8860951B61BD}" dt="2023-12-01T22:37:57.454" v="214" actId="1076"/>
          <ac:picMkLst>
            <pc:docMk/>
            <pc:sldMk cId="3887026300" sldId="267"/>
            <ac:picMk id="7" creationId="{FEF752C2-F8A2-2C11-760D-B2098009A944}"/>
          </ac:picMkLst>
        </pc:picChg>
      </pc:sldChg>
      <pc:sldChg chg="addSp delSp modSp add mod modClrScheme chgLayout">
        <pc:chgData name="Valerie Brodnikova" userId="8cc92941-ad6a-4ef3-bb01-a71e95f3817c" providerId="ADAL" clId="{63632EDF-01D7-944E-B0BB-8860951B61BD}" dt="2023-12-01T22:37:36.801" v="207" actId="1037"/>
        <pc:sldMkLst>
          <pc:docMk/>
          <pc:sldMk cId="1588852948" sldId="268"/>
        </pc:sldMkLst>
        <pc:spChg chg="add mod ord">
          <ac:chgData name="Valerie Brodnikova" userId="8cc92941-ad6a-4ef3-bb01-a71e95f3817c" providerId="ADAL" clId="{63632EDF-01D7-944E-B0BB-8860951B61BD}" dt="2023-12-01T22:37:25.791" v="202" actId="14100"/>
          <ac:spMkLst>
            <pc:docMk/>
            <pc:sldMk cId="1588852948" sldId="268"/>
            <ac:spMk id="3" creationId="{18E02273-10E7-1660-C224-3F7EF27D1F22}"/>
          </ac:spMkLst>
        </pc:spChg>
        <pc:spChg chg="add del mod ord">
          <ac:chgData name="Valerie Brodnikova" userId="8cc92941-ad6a-4ef3-bb01-a71e95f3817c" providerId="ADAL" clId="{63632EDF-01D7-944E-B0BB-8860951B61BD}" dt="2023-12-01T22:37:18.328" v="198" actId="478"/>
          <ac:spMkLst>
            <pc:docMk/>
            <pc:sldMk cId="1588852948" sldId="268"/>
            <ac:spMk id="4" creationId="{BB44C329-EDB9-4896-913B-4D846C473B2F}"/>
          </ac:spMkLst>
        </pc:spChg>
        <pc:spChg chg="del">
          <ac:chgData name="Valerie Brodnikova" userId="8cc92941-ad6a-4ef3-bb01-a71e95f3817c" providerId="ADAL" clId="{63632EDF-01D7-944E-B0BB-8860951B61BD}" dt="2023-12-01T22:37:17.215" v="197" actId="478"/>
          <ac:spMkLst>
            <pc:docMk/>
            <pc:sldMk cId="1588852948" sldId="268"/>
            <ac:spMk id="5" creationId="{264524E5-F521-BFFF-3EB7-AB59B0F2D957}"/>
          </ac:spMkLst>
        </pc:spChg>
        <pc:picChg chg="mod">
          <ac:chgData name="Valerie Brodnikova" userId="8cc92941-ad6a-4ef3-bb01-a71e95f3817c" providerId="ADAL" clId="{63632EDF-01D7-944E-B0BB-8860951B61BD}" dt="2023-12-01T22:37:36.801" v="207" actId="1037"/>
          <ac:picMkLst>
            <pc:docMk/>
            <pc:sldMk cId="1588852948" sldId="268"/>
            <ac:picMk id="2" creationId="{90D70B56-33B7-8D66-13FA-25003A544064}"/>
          </ac:picMkLst>
        </pc:picChg>
      </pc:sldChg>
      <pc:sldChg chg="addSp delSp modSp add mod chgLayout">
        <pc:chgData name="Valerie Brodnikova" userId="8cc92941-ad6a-4ef3-bb01-a71e95f3817c" providerId="ADAL" clId="{63632EDF-01D7-944E-B0BB-8860951B61BD}" dt="2023-12-01T22:23:54.916" v="22" actId="14100"/>
        <pc:sldMkLst>
          <pc:docMk/>
          <pc:sldMk cId="3157688462" sldId="269"/>
        </pc:sldMkLst>
        <pc:spChg chg="mod ord">
          <ac:chgData name="Valerie Brodnikova" userId="8cc92941-ad6a-4ef3-bb01-a71e95f3817c" providerId="ADAL" clId="{63632EDF-01D7-944E-B0BB-8860951B61BD}" dt="2023-12-01T22:23:33.132" v="4" actId="700"/>
          <ac:spMkLst>
            <pc:docMk/>
            <pc:sldMk cId="3157688462" sldId="269"/>
            <ac:spMk id="2" creationId="{4CFFF747-424B-19C5-E3B1-778646C6D227}"/>
          </ac:spMkLst>
        </pc:spChg>
        <pc:spChg chg="del mod ord">
          <ac:chgData name="Valerie Brodnikova" userId="8cc92941-ad6a-4ef3-bb01-a71e95f3817c" providerId="ADAL" clId="{63632EDF-01D7-944E-B0BB-8860951B61BD}" dt="2023-12-01T22:23:36.538" v="5" actId="478"/>
          <ac:spMkLst>
            <pc:docMk/>
            <pc:sldMk cId="3157688462" sldId="269"/>
            <ac:spMk id="3" creationId="{262EB0A5-518C-8CF9-2965-777472F2FC99}"/>
          </ac:spMkLst>
        </pc:spChg>
        <pc:spChg chg="add mod">
          <ac:chgData name="Valerie Brodnikova" userId="8cc92941-ad6a-4ef3-bb01-a71e95f3817c" providerId="ADAL" clId="{63632EDF-01D7-944E-B0BB-8860951B61BD}" dt="2023-12-01T22:23:54.916" v="22" actId="14100"/>
          <ac:spMkLst>
            <pc:docMk/>
            <pc:sldMk cId="3157688462" sldId="269"/>
            <ac:spMk id="5" creationId="{D19C0DE9-C481-8810-60A9-BEDB473D8916}"/>
          </ac:spMkLst>
        </pc:spChg>
      </pc:sldChg>
      <pc:sldChg chg="modSp add del mod">
        <pc:chgData name="Valerie Brodnikova" userId="8cc92941-ad6a-4ef3-bb01-a71e95f3817c" providerId="ADAL" clId="{63632EDF-01D7-944E-B0BB-8860951B61BD}" dt="2023-12-01T22:25:01.919" v="54" actId="2696"/>
        <pc:sldMkLst>
          <pc:docMk/>
          <pc:sldMk cId="2021045096" sldId="270"/>
        </pc:sldMkLst>
        <pc:spChg chg="mod">
          <ac:chgData name="Valerie Brodnikova" userId="8cc92941-ad6a-4ef3-bb01-a71e95f3817c" providerId="ADAL" clId="{63632EDF-01D7-944E-B0BB-8860951B61BD}" dt="2023-12-01T22:23:28.584" v="3" actId="27636"/>
          <ac:spMkLst>
            <pc:docMk/>
            <pc:sldMk cId="2021045096" sldId="270"/>
            <ac:spMk id="3" creationId="{FE82D8CB-0281-775A-49C5-8D6EEBDAB93E}"/>
          </ac:spMkLst>
        </pc:spChg>
      </pc:sldChg>
      <pc:sldChg chg="addSp delSp modSp add mod chgLayout">
        <pc:chgData name="Valerie Brodnikova" userId="8cc92941-ad6a-4ef3-bb01-a71e95f3817c" providerId="ADAL" clId="{63632EDF-01D7-944E-B0BB-8860951B61BD}" dt="2023-12-01T22:38:45.208" v="226" actId="208"/>
        <pc:sldMkLst>
          <pc:docMk/>
          <pc:sldMk cId="4193005735" sldId="273"/>
        </pc:sldMkLst>
        <pc:spChg chg="mod ord">
          <ac:chgData name="Valerie Brodnikova" userId="8cc92941-ad6a-4ef3-bb01-a71e95f3817c" providerId="ADAL" clId="{63632EDF-01D7-944E-B0BB-8860951B61BD}" dt="2023-12-01T22:38:10.754" v="219" actId="14100"/>
          <ac:spMkLst>
            <pc:docMk/>
            <pc:sldMk cId="4193005735" sldId="273"/>
            <ac:spMk id="2" creationId="{F71C26C0-7A04-DDC7-C8F9-DF9C3A20AC83}"/>
          </ac:spMkLst>
        </pc:spChg>
        <pc:spChg chg="add del mod ord">
          <ac:chgData name="Valerie Brodnikova" userId="8cc92941-ad6a-4ef3-bb01-a71e95f3817c" providerId="ADAL" clId="{63632EDF-01D7-944E-B0BB-8860951B61BD}" dt="2023-12-01T22:38:07.289" v="218" actId="478"/>
          <ac:spMkLst>
            <pc:docMk/>
            <pc:sldMk cId="4193005735" sldId="273"/>
            <ac:spMk id="3" creationId="{E6822050-5635-AE1F-C69C-1176A68D28F8}"/>
          </ac:spMkLst>
        </pc:spChg>
        <pc:inkChg chg="mod">
          <ac:chgData name="Valerie Brodnikova" userId="8cc92941-ad6a-4ef3-bb01-a71e95f3817c" providerId="ADAL" clId="{63632EDF-01D7-944E-B0BB-8860951B61BD}" dt="2023-12-01T22:38:45.208" v="226" actId="208"/>
          <ac:inkMkLst>
            <pc:docMk/>
            <pc:sldMk cId="4193005735" sldId="273"/>
            <ac:inkMk id="7" creationId="{0865A51F-2C9C-F60E-7778-41E22CC4FD40}"/>
          </ac:inkMkLst>
        </pc:inkChg>
      </pc:sldChg>
      <pc:sldChg chg="addSp delSp modSp add mod modClrScheme chgLayout">
        <pc:chgData name="Valerie Brodnikova" userId="8cc92941-ad6a-4ef3-bb01-a71e95f3817c" providerId="ADAL" clId="{63632EDF-01D7-944E-B0BB-8860951B61BD}" dt="2023-12-01T22:37:08.686" v="195" actId="14100"/>
        <pc:sldMkLst>
          <pc:docMk/>
          <pc:sldMk cId="3756285449" sldId="274"/>
        </pc:sldMkLst>
        <pc:spChg chg="add mod ord">
          <ac:chgData name="Valerie Brodnikova" userId="8cc92941-ad6a-4ef3-bb01-a71e95f3817c" providerId="ADAL" clId="{63632EDF-01D7-944E-B0BB-8860951B61BD}" dt="2023-12-01T22:36:46.029" v="189" actId="20577"/>
          <ac:spMkLst>
            <pc:docMk/>
            <pc:sldMk cId="3756285449" sldId="274"/>
            <ac:spMk id="2" creationId="{3F1052E3-3624-DDB9-F210-491DD31989BC}"/>
          </ac:spMkLst>
        </pc:spChg>
        <pc:spChg chg="del">
          <ac:chgData name="Valerie Brodnikova" userId="8cc92941-ad6a-4ef3-bb01-a71e95f3817c" providerId="ADAL" clId="{63632EDF-01D7-944E-B0BB-8860951B61BD}" dt="2023-12-01T22:36:42.514" v="186" actId="478"/>
          <ac:spMkLst>
            <pc:docMk/>
            <pc:sldMk cId="3756285449" sldId="274"/>
            <ac:spMk id="3" creationId="{01727E14-67B8-FCB5-40B0-AB21B5691366}"/>
          </ac:spMkLst>
        </pc:spChg>
        <pc:spChg chg="add del mod ord">
          <ac:chgData name="Valerie Brodnikova" userId="8cc92941-ad6a-4ef3-bb01-a71e95f3817c" providerId="ADAL" clId="{63632EDF-01D7-944E-B0BB-8860951B61BD}" dt="2023-12-01T22:36:39.988" v="185" actId="478"/>
          <ac:spMkLst>
            <pc:docMk/>
            <pc:sldMk cId="3756285449" sldId="274"/>
            <ac:spMk id="5" creationId="{579024CE-122D-EB73-E414-70A27287E02D}"/>
          </ac:spMkLst>
        </pc:spChg>
        <pc:picChg chg="mod">
          <ac:chgData name="Valerie Brodnikova" userId="8cc92941-ad6a-4ef3-bb01-a71e95f3817c" providerId="ADAL" clId="{63632EDF-01D7-944E-B0BB-8860951B61BD}" dt="2023-12-01T22:37:08.686" v="195" actId="14100"/>
          <ac:picMkLst>
            <pc:docMk/>
            <pc:sldMk cId="3756285449" sldId="274"/>
            <ac:picMk id="4" creationId="{130A3676-E929-E210-4894-4A8CB7135215}"/>
          </ac:picMkLst>
        </pc:picChg>
      </pc:sldChg>
      <pc:sldChg chg="addSp delSp modSp add mod modClrScheme chgLayout">
        <pc:chgData name="Valerie Brodnikova" userId="8cc92941-ad6a-4ef3-bb01-a71e95f3817c" providerId="ADAL" clId="{63632EDF-01D7-944E-B0BB-8860951B61BD}" dt="2023-12-01T22:37:02.421" v="193" actId="1076"/>
        <pc:sldMkLst>
          <pc:docMk/>
          <pc:sldMk cId="1849346664" sldId="275"/>
        </pc:sldMkLst>
        <pc:spChg chg="add mod ord">
          <ac:chgData name="Valerie Brodnikova" userId="8cc92941-ad6a-4ef3-bb01-a71e95f3817c" providerId="ADAL" clId="{63632EDF-01D7-944E-B0BB-8860951B61BD}" dt="2023-12-01T22:36:57.957" v="191" actId="14100"/>
          <ac:spMkLst>
            <pc:docMk/>
            <pc:sldMk cId="1849346664" sldId="275"/>
            <ac:spMk id="2" creationId="{56E1403C-EEDD-810A-EBF2-CC72D86B0205}"/>
          </ac:spMkLst>
        </pc:spChg>
        <pc:spChg chg="del">
          <ac:chgData name="Valerie Brodnikova" userId="8cc92941-ad6a-4ef3-bb01-a71e95f3817c" providerId="ADAL" clId="{63632EDF-01D7-944E-B0BB-8860951B61BD}" dt="2023-12-01T22:36:18.119" v="177" actId="478"/>
          <ac:spMkLst>
            <pc:docMk/>
            <pc:sldMk cId="1849346664" sldId="275"/>
            <ac:spMk id="3" creationId="{E6DF91BF-2696-C7E0-44CC-4047A68F66CD}"/>
          </ac:spMkLst>
        </pc:spChg>
        <pc:spChg chg="add del mod ord">
          <ac:chgData name="Valerie Brodnikova" userId="8cc92941-ad6a-4ef3-bb01-a71e95f3817c" providerId="ADAL" clId="{63632EDF-01D7-944E-B0BB-8860951B61BD}" dt="2023-12-01T22:36:21.066" v="178" actId="478"/>
          <ac:spMkLst>
            <pc:docMk/>
            <pc:sldMk cId="1849346664" sldId="275"/>
            <ac:spMk id="5" creationId="{E5C85FF0-9AE9-0E22-F702-92B94A9227FB}"/>
          </ac:spMkLst>
        </pc:spChg>
        <pc:picChg chg="mod">
          <ac:chgData name="Valerie Brodnikova" userId="8cc92941-ad6a-4ef3-bb01-a71e95f3817c" providerId="ADAL" clId="{63632EDF-01D7-944E-B0BB-8860951B61BD}" dt="2023-12-01T22:37:02.421" v="193" actId="1076"/>
          <ac:picMkLst>
            <pc:docMk/>
            <pc:sldMk cId="1849346664" sldId="275"/>
            <ac:picMk id="4" creationId="{7EA181F3-E648-E824-6842-5E03465D5F51}"/>
          </ac:picMkLst>
        </pc:picChg>
      </pc:sldChg>
      <pc:sldChg chg="modSp add mod">
        <pc:chgData name="Valerie Brodnikova" userId="8cc92941-ad6a-4ef3-bb01-a71e95f3817c" providerId="ADAL" clId="{63632EDF-01D7-944E-B0BB-8860951B61BD}" dt="2023-12-01T22:36:07.686" v="175" actId="1076"/>
        <pc:sldMkLst>
          <pc:docMk/>
          <pc:sldMk cId="4253381565" sldId="276"/>
        </pc:sldMkLst>
        <pc:picChg chg="mod">
          <ac:chgData name="Valerie Brodnikova" userId="8cc92941-ad6a-4ef3-bb01-a71e95f3817c" providerId="ADAL" clId="{63632EDF-01D7-944E-B0BB-8860951B61BD}" dt="2023-12-01T22:36:07.686" v="175" actId="1076"/>
          <ac:picMkLst>
            <pc:docMk/>
            <pc:sldMk cId="4253381565" sldId="276"/>
            <ac:picMk id="4" creationId="{07D1CA55-327D-A0A1-2E17-D279B6F93E41}"/>
          </ac:picMkLst>
        </pc:picChg>
      </pc:sldChg>
      <pc:sldChg chg="modSp add mod">
        <pc:chgData name="Valerie Brodnikova" userId="8cc92941-ad6a-4ef3-bb01-a71e95f3817c" providerId="ADAL" clId="{63632EDF-01D7-944E-B0BB-8860951B61BD}" dt="2023-12-01T22:35:56.923" v="171" actId="732"/>
        <pc:sldMkLst>
          <pc:docMk/>
          <pc:sldMk cId="1548671131" sldId="277"/>
        </pc:sldMkLst>
        <pc:picChg chg="mod modCrop">
          <ac:chgData name="Valerie Brodnikova" userId="8cc92941-ad6a-4ef3-bb01-a71e95f3817c" providerId="ADAL" clId="{63632EDF-01D7-944E-B0BB-8860951B61BD}" dt="2023-12-01T22:35:56.923" v="171" actId="732"/>
          <ac:picMkLst>
            <pc:docMk/>
            <pc:sldMk cId="1548671131" sldId="277"/>
            <ac:picMk id="6" creationId="{6D943123-90CA-E4D8-17A7-C333B0202B6A}"/>
          </ac:picMkLst>
        </pc:picChg>
      </pc:sldChg>
      <pc:sldChg chg="addSp delSp modSp add mod">
        <pc:chgData name="Valerie Brodnikova" userId="8cc92941-ad6a-4ef3-bb01-a71e95f3817c" providerId="ADAL" clId="{63632EDF-01D7-944E-B0BB-8860951B61BD}" dt="2023-12-01T22:35:43.767" v="168" actId="20577"/>
        <pc:sldMkLst>
          <pc:docMk/>
          <pc:sldMk cId="3771889787" sldId="278"/>
        </pc:sldMkLst>
        <pc:spChg chg="del mod">
          <ac:chgData name="Valerie Brodnikova" userId="8cc92941-ad6a-4ef3-bb01-a71e95f3817c" providerId="ADAL" clId="{63632EDF-01D7-944E-B0BB-8860951B61BD}" dt="2023-12-01T22:35:38.812" v="163" actId="478"/>
          <ac:spMkLst>
            <pc:docMk/>
            <pc:sldMk cId="3771889787" sldId="278"/>
            <ac:spMk id="3" creationId="{EF3A1C34-D451-361A-72B3-D5B76CAF87EE}"/>
          </ac:spMkLst>
        </pc:spChg>
        <pc:spChg chg="add mod">
          <ac:chgData name="Valerie Brodnikova" userId="8cc92941-ad6a-4ef3-bb01-a71e95f3817c" providerId="ADAL" clId="{63632EDF-01D7-944E-B0BB-8860951B61BD}" dt="2023-12-01T22:35:43.767" v="168" actId="20577"/>
          <ac:spMkLst>
            <pc:docMk/>
            <pc:sldMk cId="3771889787" sldId="278"/>
            <ac:spMk id="5" creationId="{6E37E9CD-79B8-0301-898F-21A652F07403}"/>
          </ac:spMkLst>
        </pc:spChg>
      </pc:sldChg>
      <pc:sldChg chg="modSp add mod">
        <pc:chgData name="Valerie Brodnikova" userId="8cc92941-ad6a-4ef3-bb01-a71e95f3817c" providerId="ADAL" clId="{63632EDF-01D7-944E-B0BB-8860951B61BD}" dt="2023-12-01T22:24:26.318" v="35" actId="14100"/>
        <pc:sldMkLst>
          <pc:docMk/>
          <pc:sldMk cId="214733129" sldId="347"/>
        </pc:sldMkLst>
        <pc:spChg chg="mod">
          <ac:chgData name="Valerie Brodnikova" userId="8cc92941-ad6a-4ef3-bb01-a71e95f3817c" providerId="ADAL" clId="{63632EDF-01D7-944E-B0BB-8860951B61BD}" dt="2023-12-01T22:24:10.096" v="28" actId="20577"/>
          <ac:spMkLst>
            <pc:docMk/>
            <pc:sldMk cId="214733129" sldId="347"/>
            <ac:spMk id="2" creationId="{4CFFF747-424B-19C5-E3B1-778646C6D227}"/>
          </ac:spMkLst>
        </pc:spChg>
        <pc:spChg chg="mod">
          <ac:chgData name="Valerie Brodnikova" userId="8cc92941-ad6a-4ef3-bb01-a71e95f3817c" providerId="ADAL" clId="{63632EDF-01D7-944E-B0BB-8860951B61BD}" dt="2023-12-01T22:24:26.318" v="35" actId="14100"/>
          <ac:spMkLst>
            <pc:docMk/>
            <pc:sldMk cId="214733129" sldId="347"/>
            <ac:spMk id="5" creationId="{D19C0DE9-C481-8810-60A9-BEDB473D8916}"/>
          </ac:spMkLst>
        </pc:spChg>
      </pc:sldChg>
      <pc:sldChg chg="modSp add mod">
        <pc:chgData name="Valerie Brodnikova" userId="8cc92941-ad6a-4ef3-bb01-a71e95f3817c" providerId="ADAL" clId="{63632EDF-01D7-944E-B0BB-8860951B61BD}" dt="2023-12-01T22:24:43.895" v="53" actId="20577"/>
        <pc:sldMkLst>
          <pc:docMk/>
          <pc:sldMk cId="1873379842" sldId="348"/>
        </pc:sldMkLst>
        <pc:spChg chg="mod">
          <ac:chgData name="Valerie Brodnikova" userId="8cc92941-ad6a-4ef3-bb01-a71e95f3817c" providerId="ADAL" clId="{63632EDF-01D7-944E-B0BB-8860951B61BD}" dt="2023-12-01T22:24:43.895" v="53" actId="20577"/>
          <ac:spMkLst>
            <pc:docMk/>
            <pc:sldMk cId="1873379842" sldId="348"/>
            <ac:spMk id="2" creationId="{6DDDA2E7-4FF7-1131-9D6F-6DEA2EF42CE7}"/>
          </ac:spMkLst>
        </pc:spChg>
      </pc:sldChg>
      <pc:sldMasterChg chg="delSldLayout">
        <pc:chgData name="Valerie Brodnikova" userId="8cc92941-ad6a-4ef3-bb01-a71e95f3817c" providerId="ADAL" clId="{63632EDF-01D7-944E-B0BB-8860951B61BD}" dt="2023-12-01T22:25:01.919" v="54" actId="2696"/>
        <pc:sldMasterMkLst>
          <pc:docMk/>
          <pc:sldMasterMk cId="2207103278" sldId="2147483648"/>
        </pc:sldMasterMkLst>
        <pc:sldLayoutChg chg="del">
          <pc:chgData name="Valerie Brodnikova" userId="8cc92941-ad6a-4ef3-bb01-a71e95f3817c" providerId="ADAL" clId="{63632EDF-01D7-944E-B0BB-8860951B61BD}" dt="2023-12-01T22:25:01.919" v="54" actId="2696"/>
          <pc:sldLayoutMkLst>
            <pc:docMk/>
            <pc:sldMasterMk cId="2207103278" sldId="2147483648"/>
            <pc:sldLayoutMk cId="3128500413" sldId="2147483665"/>
          </pc:sldLayoutMkLst>
        </pc:sldLayoutChg>
      </pc:sldMasterChg>
    </pc:docChg>
  </pc:docChgLst>
  <pc:docChgLst>
    <pc:chgData name="Eric Gold" userId="S::eric.gold@ednw.org::b6cf958c-856f-4440-8aee-f7dbb254b8f3" providerId="AD" clId="Web-{A495CB24-FB95-7A23-539B-C24689092EB4}"/>
    <pc:docChg chg="modSld">
      <pc:chgData name="Eric Gold" userId="S::eric.gold@ednw.org::b6cf958c-856f-4440-8aee-f7dbb254b8f3" providerId="AD" clId="Web-{A495CB24-FB95-7A23-539B-C24689092EB4}" dt="2023-12-26T19:26:28.805" v="9" actId="20577"/>
      <pc:docMkLst>
        <pc:docMk/>
      </pc:docMkLst>
      <pc:sldChg chg="modSp">
        <pc:chgData name="Eric Gold" userId="S::eric.gold@ednw.org::b6cf958c-856f-4440-8aee-f7dbb254b8f3" providerId="AD" clId="Web-{A495CB24-FB95-7A23-539B-C24689092EB4}" dt="2023-12-26T19:23:53.752" v="4" actId="20577"/>
        <pc:sldMkLst>
          <pc:docMk/>
          <pc:sldMk cId="2858456438" sldId="299"/>
        </pc:sldMkLst>
        <pc:spChg chg="mod">
          <ac:chgData name="Eric Gold" userId="S::eric.gold@ednw.org::b6cf958c-856f-4440-8aee-f7dbb254b8f3" providerId="AD" clId="Web-{A495CB24-FB95-7A23-539B-C24689092EB4}" dt="2023-12-26T19:23:53.752" v="4" actId="20577"/>
          <ac:spMkLst>
            <pc:docMk/>
            <pc:sldMk cId="2858456438" sldId="299"/>
            <ac:spMk id="8" creationId="{0352495E-358B-AE67-75CA-3470A2CAB84D}"/>
          </ac:spMkLst>
        </pc:spChg>
      </pc:sldChg>
      <pc:sldChg chg="modSp delCm">
        <pc:chgData name="Eric Gold" userId="S::eric.gold@ednw.org::b6cf958c-856f-4440-8aee-f7dbb254b8f3" providerId="AD" clId="Web-{A495CB24-FB95-7A23-539B-C24689092EB4}" dt="2023-12-26T19:26:28.805" v="9" actId="20577"/>
        <pc:sldMkLst>
          <pc:docMk/>
          <pc:sldMk cId="3865576407" sldId="302"/>
        </pc:sldMkLst>
        <pc:spChg chg="mod">
          <ac:chgData name="Eric Gold" userId="S::eric.gold@ednw.org::b6cf958c-856f-4440-8aee-f7dbb254b8f3" providerId="AD" clId="Web-{A495CB24-FB95-7A23-539B-C24689092EB4}" dt="2023-12-26T19:26:28.805" v="9" actId="20577"/>
          <ac:spMkLst>
            <pc:docMk/>
            <pc:sldMk cId="3865576407" sldId="302"/>
            <ac:spMk id="8" creationId="{9F201C36-D573-F79C-A829-7FE58D939CD7}"/>
          </ac:spMkLst>
        </pc:spChg>
        <pc:extLst>
          <p:ext xmlns:p="http://schemas.openxmlformats.org/presentationml/2006/main" uri="{D6D511B9-2390-475A-947B-AFAB55BFBCF1}">
            <pc226:cmChg xmlns:pc226="http://schemas.microsoft.com/office/powerpoint/2022/06/main/command" chg="del">
              <pc226:chgData name="Eric Gold" userId="S::eric.gold@ednw.org::b6cf958c-856f-4440-8aee-f7dbb254b8f3" providerId="AD" clId="Web-{A495CB24-FB95-7A23-539B-C24689092EB4}" dt="2023-12-26T19:25:33.678" v="5"/>
              <pc2:cmMkLst xmlns:pc2="http://schemas.microsoft.com/office/powerpoint/2019/9/main/command">
                <pc:docMk/>
                <pc:sldMk cId="3865576407" sldId="302"/>
                <pc2:cmMk id="{14C07718-CCA1-4966-BAE2-DC87AC4D2C5F}"/>
              </pc2:cmMkLst>
            </pc226:cmChg>
          </p:ext>
        </pc:extLst>
      </pc:sldChg>
    </pc:docChg>
  </pc:docChgLst>
  <pc:docChgLst>
    <pc:chgData name="Eric Gold" userId="S::eric.gold@ednw.org::b6cf958c-856f-4440-8aee-f7dbb254b8f3" providerId="AD" clId="Web-{E243E3A1-0888-BB84-05EB-F0B9EC4AE913}"/>
    <pc:docChg chg="mod">
      <pc:chgData name="Eric Gold" userId="S::eric.gold@ednw.org::b6cf958c-856f-4440-8aee-f7dbb254b8f3" providerId="AD" clId="Web-{E243E3A1-0888-BB84-05EB-F0B9EC4AE913}" dt="2023-12-11T16:59:28.823" v="1"/>
      <pc:docMkLst>
        <pc:docMk/>
      </pc:docMkLst>
      <pc:sldChg chg="addCm">
        <pc:chgData name="Eric Gold" userId="S::eric.gold@ednw.org::b6cf958c-856f-4440-8aee-f7dbb254b8f3" providerId="AD" clId="Web-{E243E3A1-0888-BB84-05EB-F0B9EC4AE913}" dt="2023-12-11T16:59:28.823" v="1"/>
        <pc:sldMkLst>
          <pc:docMk/>
          <pc:sldMk cId="3865576407" sldId="302"/>
        </pc:sldMkLst>
        <pc:extLst>
          <p:ext xmlns:p="http://schemas.openxmlformats.org/presentationml/2006/main" uri="{D6D511B9-2390-475A-947B-AFAB55BFBCF1}">
            <pc226:cmChg xmlns:pc226="http://schemas.microsoft.com/office/powerpoint/2022/06/main/command" chg="add">
              <pc226:chgData name="Eric Gold" userId="S::eric.gold@ednw.org::b6cf958c-856f-4440-8aee-f7dbb254b8f3" providerId="AD" clId="Web-{E243E3A1-0888-BB84-05EB-F0B9EC4AE913}" dt="2023-12-11T16:59:28.823" v="1"/>
              <pc2:cmMkLst xmlns:pc2="http://schemas.microsoft.com/office/powerpoint/2019/9/main/command">
                <pc:docMk/>
                <pc:sldMk cId="3865576407" sldId="302"/>
                <pc2:cmMk id="{14C07718-CCA1-4966-BAE2-DC87AC4D2C5F}"/>
              </pc2:cmMkLst>
            </pc226:cmChg>
          </p:ext>
        </pc:extLst>
      </pc:sldChg>
    </pc:docChg>
  </pc:docChgLst>
  <pc:docChgLst>
    <pc:chgData name="Eric Gold" userId="b6cf958c-856f-4440-8aee-f7dbb254b8f3" providerId="ADAL" clId="{C58E6DEA-7648-426B-A1C0-D0F5D5F03F2A}"/>
    <pc:docChg chg="">
      <pc:chgData name="Eric Gold" userId="b6cf958c-856f-4440-8aee-f7dbb254b8f3" providerId="ADAL" clId="{C58E6DEA-7648-426B-A1C0-D0F5D5F03F2A}" dt="2023-11-21T21:57:32.309" v="0"/>
      <pc:docMkLst>
        <pc:docMk/>
      </pc:docMkLst>
      <pc:sldChg chg="addCm">
        <pc:chgData name="Eric Gold" userId="b6cf958c-856f-4440-8aee-f7dbb254b8f3" providerId="ADAL" clId="{C58E6DEA-7648-426B-A1C0-D0F5D5F03F2A}" dt="2023-11-21T21:57:32.309" v="0"/>
        <pc:sldMkLst>
          <pc:docMk/>
          <pc:sldMk cId="1929304753" sldId="338"/>
        </pc:sldMkLst>
        <pc:extLst>
          <p:ext xmlns:p="http://schemas.openxmlformats.org/presentationml/2006/main" uri="{D6D511B9-2390-475A-947B-AFAB55BFBCF1}">
            <pc226:cmChg xmlns:pc226="http://schemas.microsoft.com/office/powerpoint/2022/06/main/command" chg="add">
              <pc226:chgData name="Eric Gold" userId="b6cf958c-856f-4440-8aee-f7dbb254b8f3" providerId="ADAL" clId="{C58E6DEA-7648-426B-A1C0-D0F5D5F03F2A}" dt="2023-11-21T21:57:32.309" v="0"/>
              <pc2:cmMkLst xmlns:pc2="http://schemas.microsoft.com/office/powerpoint/2019/9/main/command">
                <pc:docMk/>
                <pc:sldMk cId="1929304753" sldId="338"/>
                <pc2:cmMk id="{31355A17-F854-4F45-9D9C-58095E847C18}"/>
              </pc2:cmMkLst>
            </pc226:cmChg>
          </p:ext>
        </pc:extLst>
      </pc:sldChg>
    </pc:docChg>
  </pc:docChgLst>
  <pc:docChgLst>
    <pc:chgData name="Valerie Brodnikova" userId="8cc92941-ad6a-4ef3-bb01-a71e95f3817c" providerId="ADAL" clId="{F1F333F7-1201-0141-888C-9268DB6A33CC}"/>
    <pc:docChg chg="undo custSel modSld">
      <pc:chgData name="Valerie Brodnikova" userId="8cc92941-ad6a-4ef3-bb01-a71e95f3817c" providerId="ADAL" clId="{F1F333F7-1201-0141-888C-9268DB6A33CC}" dt="2023-12-26T19:38:04.779" v="20"/>
      <pc:docMkLst>
        <pc:docMk/>
      </pc:docMkLst>
      <pc:sldChg chg="modNotesTx">
        <pc:chgData name="Valerie Brodnikova" userId="8cc92941-ad6a-4ef3-bb01-a71e95f3817c" providerId="ADAL" clId="{F1F333F7-1201-0141-888C-9268DB6A33CC}" dt="2023-12-26T19:35:51.312" v="6"/>
        <pc:sldMkLst>
          <pc:docMk/>
          <pc:sldMk cId="3335169440" sldId="263"/>
        </pc:sldMkLst>
      </pc:sldChg>
      <pc:sldChg chg="modNotesTx">
        <pc:chgData name="Valerie Brodnikova" userId="8cc92941-ad6a-4ef3-bb01-a71e95f3817c" providerId="ADAL" clId="{F1F333F7-1201-0141-888C-9268DB6A33CC}" dt="2023-12-26T19:36:27.455" v="11" actId="20577"/>
        <pc:sldMkLst>
          <pc:docMk/>
          <pc:sldMk cId="3684712255" sldId="298"/>
        </pc:sldMkLst>
      </pc:sldChg>
      <pc:sldChg chg="modSp mod modNotesTx">
        <pc:chgData name="Valerie Brodnikova" userId="8cc92941-ad6a-4ef3-bb01-a71e95f3817c" providerId="ADAL" clId="{F1F333F7-1201-0141-888C-9268DB6A33CC}" dt="2023-12-26T19:35:26.217" v="4" actId="20577"/>
        <pc:sldMkLst>
          <pc:docMk/>
          <pc:sldMk cId="2858456438" sldId="299"/>
        </pc:sldMkLst>
        <pc:spChg chg="mod">
          <ac:chgData name="Valerie Brodnikova" userId="8cc92941-ad6a-4ef3-bb01-a71e95f3817c" providerId="ADAL" clId="{F1F333F7-1201-0141-888C-9268DB6A33CC}" dt="2023-12-26T19:10:17.479" v="0" actId="14100"/>
          <ac:spMkLst>
            <pc:docMk/>
            <pc:sldMk cId="2858456438" sldId="299"/>
            <ac:spMk id="9" creationId="{D1BFE2E3-5B9C-D9BF-171F-941C48BF1C86}"/>
          </ac:spMkLst>
        </pc:spChg>
      </pc:sldChg>
      <pc:sldChg chg="modNotesTx">
        <pc:chgData name="Valerie Brodnikova" userId="8cc92941-ad6a-4ef3-bb01-a71e95f3817c" providerId="ADAL" clId="{F1F333F7-1201-0141-888C-9268DB6A33CC}" dt="2023-12-26T19:36:46.175" v="17" actId="20577"/>
        <pc:sldMkLst>
          <pc:docMk/>
          <pc:sldMk cId="43279540" sldId="300"/>
        </pc:sldMkLst>
      </pc:sldChg>
      <pc:sldChg chg="modNotesTx">
        <pc:chgData name="Valerie Brodnikova" userId="8cc92941-ad6a-4ef3-bb01-a71e95f3817c" providerId="ADAL" clId="{F1F333F7-1201-0141-888C-9268DB6A33CC}" dt="2023-12-26T19:37:36.807" v="19" actId="20577"/>
        <pc:sldMkLst>
          <pc:docMk/>
          <pc:sldMk cId="3865576407" sldId="302"/>
        </pc:sldMkLst>
      </pc:sldChg>
      <pc:sldChg chg="modNotesTx">
        <pc:chgData name="Valerie Brodnikova" userId="8cc92941-ad6a-4ef3-bb01-a71e95f3817c" providerId="ADAL" clId="{F1F333F7-1201-0141-888C-9268DB6A33CC}" dt="2023-12-26T19:38:04.779" v="20"/>
        <pc:sldMkLst>
          <pc:docMk/>
          <pc:sldMk cId="1551103146" sldId="303"/>
        </pc:sldMkLst>
      </pc:sldChg>
    </pc:docChg>
  </pc:docChgLst>
  <pc:docChgLst>
    <pc:chgData name="Valerie Brodnikova" userId="8cc92941-ad6a-4ef3-bb01-a71e95f3817c" providerId="ADAL" clId="{98B358D2-0185-F441-87F3-4AFBB2D338B1}"/>
    <pc:docChg chg="custSel modSld">
      <pc:chgData name="Valerie Brodnikova" userId="8cc92941-ad6a-4ef3-bb01-a71e95f3817c" providerId="ADAL" clId="{98B358D2-0185-F441-87F3-4AFBB2D338B1}" dt="2023-12-04T18:16:07.744" v="59"/>
      <pc:docMkLst>
        <pc:docMk/>
      </pc:docMkLst>
      <pc:sldChg chg="modNotesTx">
        <pc:chgData name="Valerie Brodnikova" userId="8cc92941-ad6a-4ef3-bb01-a71e95f3817c" providerId="ADAL" clId="{98B358D2-0185-F441-87F3-4AFBB2D338B1}" dt="2023-12-04T18:10:12.580" v="11" actId="20577"/>
        <pc:sldMkLst>
          <pc:docMk/>
          <pc:sldMk cId="1568378285" sldId="257"/>
        </pc:sldMkLst>
      </pc:sldChg>
      <pc:sldChg chg="modNotesTx">
        <pc:chgData name="Valerie Brodnikova" userId="8cc92941-ad6a-4ef3-bb01-a71e95f3817c" providerId="ADAL" clId="{98B358D2-0185-F441-87F3-4AFBB2D338B1}" dt="2023-12-04T18:10:26.955" v="14" actId="20577"/>
        <pc:sldMkLst>
          <pc:docMk/>
          <pc:sldMk cId="2551526594" sldId="258"/>
        </pc:sldMkLst>
      </pc:sldChg>
      <pc:sldChg chg="modNotesTx">
        <pc:chgData name="Valerie Brodnikova" userId="8cc92941-ad6a-4ef3-bb01-a71e95f3817c" providerId="ADAL" clId="{98B358D2-0185-F441-87F3-4AFBB2D338B1}" dt="2023-12-04T18:10:45.156" v="18" actId="20577"/>
        <pc:sldMkLst>
          <pc:docMk/>
          <pc:sldMk cId="1560195578" sldId="259"/>
        </pc:sldMkLst>
      </pc:sldChg>
      <pc:sldChg chg="modSp mod modNotesTx">
        <pc:chgData name="Valerie Brodnikova" userId="8cc92941-ad6a-4ef3-bb01-a71e95f3817c" providerId="ADAL" clId="{98B358D2-0185-F441-87F3-4AFBB2D338B1}" dt="2023-12-04T18:13:39.657" v="43" actId="20577"/>
        <pc:sldMkLst>
          <pc:docMk/>
          <pc:sldMk cId="820591885" sldId="261"/>
        </pc:sldMkLst>
        <pc:spChg chg="mod">
          <ac:chgData name="Valerie Brodnikova" userId="8cc92941-ad6a-4ef3-bb01-a71e95f3817c" providerId="ADAL" clId="{98B358D2-0185-F441-87F3-4AFBB2D338B1}" dt="2023-12-04T18:10:55.553" v="22" actId="1036"/>
          <ac:spMkLst>
            <pc:docMk/>
            <pc:sldMk cId="820591885" sldId="261"/>
            <ac:spMk id="9" creationId="{A6A74A97-4FC5-64FE-B312-5231C6D9FBB8}"/>
          </ac:spMkLst>
        </pc:spChg>
        <pc:cxnChg chg="mod">
          <ac:chgData name="Valerie Brodnikova" userId="8cc92941-ad6a-4ef3-bb01-a71e95f3817c" providerId="ADAL" clId="{98B358D2-0185-F441-87F3-4AFBB2D338B1}" dt="2023-12-04T18:11:01.509" v="23" actId="208"/>
          <ac:cxnSpMkLst>
            <pc:docMk/>
            <pc:sldMk cId="820591885" sldId="261"/>
            <ac:cxnSpMk id="8" creationId="{40CEA7CE-9623-61A2-B965-828AB47F7B90}"/>
          </ac:cxnSpMkLst>
        </pc:cxnChg>
      </pc:sldChg>
      <pc:sldChg chg="modNotesTx">
        <pc:chgData name="Valerie Brodnikova" userId="8cc92941-ad6a-4ef3-bb01-a71e95f3817c" providerId="ADAL" clId="{98B358D2-0185-F441-87F3-4AFBB2D338B1}" dt="2023-12-04T18:12:14.691" v="29"/>
        <pc:sldMkLst>
          <pc:docMk/>
          <pc:sldMk cId="2710013459" sldId="262"/>
        </pc:sldMkLst>
      </pc:sldChg>
      <pc:sldChg chg="modNotesTx">
        <pc:chgData name="Valerie Brodnikova" userId="8cc92941-ad6a-4ef3-bb01-a71e95f3817c" providerId="ADAL" clId="{98B358D2-0185-F441-87F3-4AFBB2D338B1}" dt="2023-12-04T18:12:41.099" v="34" actId="20577"/>
        <pc:sldMkLst>
          <pc:docMk/>
          <pc:sldMk cId="1189962939" sldId="263"/>
        </pc:sldMkLst>
      </pc:sldChg>
      <pc:sldChg chg="modNotesTx">
        <pc:chgData name="Valerie Brodnikova" userId="8cc92941-ad6a-4ef3-bb01-a71e95f3817c" providerId="ADAL" clId="{98B358D2-0185-F441-87F3-4AFBB2D338B1}" dt="2023-12-04T18:12:59.998" v="35"/>
        <pc:sldMkLst>
          <pc:docMk/>
          <pc:sldMk cId="3650379220" sldId="264"/>
        </pc:sldMkLst>
      </pc:sldChg>
      <pc:sldChg chg="modNotesTx">
        <pc:chgData name="Valerie Brodnikova" userId="8cc92941-ad6a-4ef3-bb01-a71e95f3817c" providerId="ADAL" clId="{98B358D2-0185-F441-87F3-4AFBB2D338B1}" dt="2023-12-04T18:13:21.552" v="39" actId="20577"/>
        <pc:sldMkLst>
          <pc:docMk/>
          <pc:sldMk cId="1759202580" sldId="265"/>
        </pc:sldMkLst>
      </pc:sldChg>
      <pc:sldChg chg="modNotesTx">
        <pc:chgData name="Valerie Brodnikova" userId="8cc92941-ad6a-4ef3-bb01-a71e95f3817c" providerId="ADAL" clId="{98B358D2-0185-F441-87F3-4AFBB2D338B1}" dt="2023-12-04T18:14:49.722" v="50"/>
        <pc:sldMkLst>
          <pc:docMk/>
          <pc:sldMk cId="3887026300" sldId="267"/>
        </pc:sldMkLst>
      </pc:sldChg>
      <pc:sldChg chg="modNotesTx">
        <pc:chgData name="Valerie Brodnikova" userId="8cc92941-ad6a-4ef3-bb01-a71e95f3817c" providerId="ADAL" clId="{98B358D2-0185-F441-87F3-4AFBB2D338B1}" dt="2023-12-04T18:15:08.276" v="55" actId="20577"/>
        <pc:sldMkLst>
          <pc:docMk/>
          <pc:sldMk cId="1588852948" sldId="268"/>
        </pc:sldMkLst>
      </pc:sldChg>
      <pc:sldChg chg="modNotesTx">
        <pc:chgData name="Valerie Brodnikova" userId="8cc92941-ad6a-4ef3-bb01-a71e95f3817c" providerId="ADAL" clId="{98B358D2-0185-F441-87F3-4AFBB2D338B1}" dt="2023-12-04T18:09:32.148" v="7" actId="20577"/>
        <pc:sldMkLst>
          <pc:docMk/>
          <pc:sldMk cId="3157688462" sldId="269"/>
        </pc:sldMkLst>
      </pc:sldChg>
      <pc:sldChg chg="modNotesTx">
        <pc:chgData name="Valerie Brodnikova" userId="8cc92941-ad6a-4ef3-bb01-a71e95f3817c" providerId="ADAL" clId="{98B358D2-0185-F441-87F3-4AFBB2D338B1}" dt="2023-12-04T18:14:19.198" v="49" actId="20577"/>
        <pc:sldMkLst>
          <pc:docMk/>
          <pc:sldMk cId="4193005735" sldId="273"/>
        </pc:sldMkLst>
      </pc:sldChg>
      <pc:sldChg chg="modNotesTx">
        <pc:chgData name="Valerie Brodnikova" userId="8cc92941-ad6a-4ef3-bb01-a71e95f3817c" providerId="ADAL" clId="{98B358D2-0185-F441-87F3-4AFBB2D338B1}" dt="2023-12-04T18:15:24.016" v="56"/>
        <pc:sldMkLst>
          <pc:docMk/>
          <pc:sldMk cId="3756285449" sldId="274"/>
        </pc:sldMkLst>
      </pc:sldChg>
      <pc:sldChg chg="modNotesTx">
        <pc:chgData name="Valerie Brodnikova" userId="8cc92941-ad6a-4ef3-bb01-a71e95f3817c" providerId="ADAL" clId="{98B358D2-0185-F441-87F3-4AFBB2D338B1}" dt="2023-12-04T18:15:31.081" v="57"/>
        <pc:sldMkLst>
          <pc:docMk/>
          <pc:sldMk cId="1849346664" sldId="275"/>
        </pc:sldMkLst>
      </pc:sldChg>
      <pc:sldChg chg="modNotesTx">
        <pc:chgData name="Valerie Brodnikova" userId="8cc92941-ad6a-4ef3-bb01-a71e95f3817c" providerId="ADAL" clId="{98B358D2-0185-F441-87F3-4AFBB2D338B1}" dt="2023-12-04T18:15:59.303" v="58"/>
        <pc:sldMkLst>
          <pc:docMk/>
          <pc:sldMk cId="4253381565" sldId="276"/>
        </pc:sldMkLst>
      </pc:sldChg>
      <pc:sldChg chg="modNotesTx">
        <pc:chgData name="Valerie Brodnikova" userId="8cc92941-ad6a-4ef3-bb01-a71e95f3817c" providerId="ADAL" clId="{98B358D2-0185-F441-87F3-4AFBB2D338B1}" dt="2023-12-04T18:16:07.744" v="59"/>
        <pc:sldMkLst>
          <pc:docMk/>
          <pc:sldMk cId="1548671131" sldId="277"/>
        </pc:sldMkLst>
      </pc:sldChg>
    </pc:docChg>
  </pc:docChgLst>
  <pc:docChgLst>
    <pc:chgData name="Valerie Brodnikova" userId="8cc92941-ad6a-4ef3-bb01-a71e95f3817c" providerId="ADAL" clId="{74FA07BC-8CE3-6448-948D-1B6A7CDDA05D}"/>
    <pc:docChg chg="undo custSel addSld delSld modSld">
      <pc:chgData name="Valerie Brodnikova" userId="8cc92941-ad6a-4ef3-bb01-a71e95f3817c" providerId="ADAL" clId="{74FA07BC-8CE3-6448-948D-1B6A7CDDA05D}" dt="2023-12-08T01:28:39.238" v="501" actId="2696"/>
      <pc:docMkLst>
        <pc:docMk/>
      </pc:docMkLst>
      <pc:sldChg chg="del">
        <pc:chgData name="Valerie Brodnikova" userId="8cc92941-ad6a-4ef3-bb01-a71e95f3817c" providerId="ADAL" clId="{74FA07BC-8CE3-6448-948D-1B6A7CDDA05D}" dt="2023-12-08T01:14:18.095" v="19" actId="2696"/>
        <pc:sldMkLst>
          <pc:docMk/>
          <pc:sldMk cId="777789025" sldId="260"/>
        </pc:sldMkLst>
      </pc:sldChg>
      <pc:sldChg chg="addSp delSp modSp add mod chgLayout">
        <pc:chgData name="Valerie Brodnikova" userId="8cc92941-ad6a-4ef3-bb01-a71e95f3817c" providerId="ADAL" clId="{74FA07BC-8CE3-6448-948D-1B6A7CDDA05D}" dt="2023-12-08T01:17:48.569" v="107" actId="1036"/>
        <pc:sldMkLst>
          <pc:docMk/>
          <pc:sldMk cId="3335169440" sldId="263"/>
        </pc:sldMkLst>
        <pc:spChg chg="del mod ord">
          <ac:chgData name="Valerie Brodnikova" userId="8cc92941-ad6a-4ef3-bb01-a71e95f3817c" providerId="ADAL" clId="{74FA07BC-8CE3-6448-948D-1B6A7CDDA05D}" dt="2023-12-08T01:16:08.738" v="68" actId="478"/>
          <ac:spMkLst>
            <pc:docMk/>
            <pc:sldMk cId="3335169440" sldId="263"/>
            <ac:spMk id="2" creationId="{B3156BC1-41A2-4E98-84AC-C0E4E33A9C0B}"/>
          </ac:spMkLst>
        </pc:spChg>
        <pc:spChg chg="add del mod ord">
          <ac:chgData name="Valerie Brodnikova" userId="8cc92941-ad6a-4ef3-bb01-a71e95f3817c" providerId="ADAL" clId="{74FA07BC-8CE3-6448-948D-1B6A7CDDA05D}" dt="2023-12-08T01:16:16.083" v="72" actId="478"/>
          <ac:spMkLst>
            <pc:docMk/>
            <pc:sldMk cId="3335169440" sldId="263"/>
            <ac:spMk id="3" creationId="{1CAE7DDE-EAD1-91AD-FB73-3E1E775736D3}"/>
          </ac:spMkLst>
        </pc:spChg>
        <pc:spChg chg="add mod">
          <ac:chgData name="Valerie Brodnikova" userId="8cc92941-ad6a-4ef3-bb01-a71e95f3817c" providerId="ADAL" clId="{74FA07BC-8CE3-6448-948D-1B6A7CDDA05D}" dt="2023-12-08T01:16:14.097" v="71" actId="20577"/>
          <ac:spMkLst>
            <pc:docMk/>
            <pc:sldMk cId="3335169440" sldId="263"/>
            <ac:spMk id="5" creationId="{CB0046AE-767D-8F59-72C0-2F6760188BF6}"/>
          </ac:spMkLst>
        </pc:spChg>
        <pc:spChg chg="mod">
          <ac:chgData name="Valerie Brodnikova" userId="8cc92941-ad6a-4ef3-bb01-a71e95f3817c" providerId="ADAL" clId="{74FA07BC-8CE3-6448-948D-1B6A7CDDA05D}" dt="2023-12-08T01:17:48.569" v="107" actId="1036"/>
          <ac:spMkLst>
            <pc:docMk/>
            <pc:sldMk cId="3335169440" sldId="263"/>
            <ac:spMk id="6" creationId="{E2F08278-6EA5-4B27-865E-FE34792394D6}"/>
          </ac:spMkLst>
        </pc:spChg>
        <pc:picChg chg="mod">
          <ac:chgData name="Valerie Brodnikova" userId="8cc92941-ad6a-4ef3-bb01-a71e95f3817c" providerId="ADAL" clId="{74FA07BC-8CE3-6448-948D-1B6A7CDDA05D}" dt="2023-12-08T01:16:35.949" v="85" actId="1037"/>
          <ac:picMkLst>
            <pc:docMk/>
            <pc:sldMk cId="3335169440" sldId="263"/>
            <ac:picMk id="7" creationId="{F0C733F4-FC31-4AB6-B20D-C7DCB9345029}"/>
          </ac:picMkLst>
        </pc:picChg>
        <pc:picChg chg="mod">
          <ac:chgData name="Valerie Brodnikova" userId="8cc92941-ad6a-4ef3-bb01-a71e95f3817c" providerId="ADAL" clId="{74FA07BC-8CE3-6448-948D-1B6A7CDDA05D}" dt="2023-12-08T01:16:35.949" v="85" actId="1037"/>
          <ac:picMkLst>
            <pc:docMk/>
            <pc:sldMk cId="3335169440" sldId="263"/>
            <ac:picMk id="9" creationId="{617239A3-C1B6-414D-A818-0F6FDC7A1D31}"/>
          </ac:picMkLst>
        </pc:picChg>
      </pc:sldChg>
      <pc:sldChg chg="del">
        <pc:chgData name="Valerie Brodnikova" userId="8cc92941-ad6a-4ef3-bb01-a71e95f3817c" providerId="ADAL" clId="{74FA07BC-8CE3-6448-948D-1B6A7CDDA05D}" dt="2023-12-08T01:14:18.082" v="11" actId="2696"/>
        <pc:sldMkLst>
          <pc:docMk/>
          <pc:sldMk cId="2352857758" sldId="266"/>
        </pc:sldMkLst>
      </pc:sldChg>
      <pc:sldChg chg="del">
        <pc:chgData name="Valerie Brodnikova" userId="8cc92941-ad6a-4ef3-bb01-a71e95f3817c" providerId="ADAL" clId="{74FA07BC-8CE3-6448-948D-1B6A7CDDA05D}" dt="2023-12-08T01:14:18.078" v="9" actId="2696"/>
        <pc:sldMkLst>
          <pc:docMk/>
          <pc:sldMk cId="1667689296" sldId="270"/>
        </pc:sldMkLst>
      </pc:sldChg>
      <pc:sldChg chg="modSp mod">
        <pc:chgData name="Valerie Brodnikova" userId="8cc92941-ad6a-4ef3-bb01-a71e95f3817c" providerId="ADAL" clId="{74FA07BC-8CE3-6448-948D-1B6A7CDDA05D}" dt="2023-12-08T01:14:07.859" v="4" actId="20577"/>
        <pc:sldMkLst>
          <pc:docMk/>
          <pc:sldMk cId="3089313952" sldId="271"/>
        </pc:sldMkLst>
        <pc:spChg chg="mod">
          <ac:chgData name="Valerie Brodnikova" userId="8cc92941-ad6a-4ef3-bb01-a71e95f3817c" providerId="ADAL" clId="{74FA07BC-8CE3-6448-948D-1B6A7CDDA05D}" dt="2023-12-08T01:14:07.859" v="4" actId="20577"/>
          <ac:spMkLst>
            <pc:docMk/>
            <pc:sldMk cId="3089313952" sldId="271"/>
            <ac:spMk id="2" creationId="{924BF42B-A8A6-084F-B760-3D87678251D6}"/>
          </ac:spMkLst>
        </pc:spChg>
      </pc:sldChg>
      <pc:sldChg chg="del">
        <pc:chgData name="Valerie Brodnikova" userId="8cc92941-ad6a-4ef3-bb01-a71e95f3817c" providerId="ADAL" clId="{74FA07BC-8CE3-6448-948D-1B6A7CDDA05D}" dt="2023-12-08T01:14:18.099" v="22" actId="2696"/>
        <pc:sldMkLst>
          <pc:docMk/>
          <pc:sldMk cId="2834310727" sldId="272"/>
        </pc:sldMkLst>
      </pc:sldChg>
      <pc:sldChg chg="addSp delSp modSp add mod setBg delDesignElem chgLayout">
        <pc:chgData name="Valerie Brodnikova" userId="8cc92941-ad6a-4ef3-bb01-a71e95f3817c" providerId="ADAL" clId="{74FA07BC-8CE3-6448-948D-1B6A7CDDA05D}" dt="2023-12-08T01:19:49.443" v="189" actId="14100"/>
        <pc:sldMkLst>
          <pc:docMk/>
          <pc:sldMk cId="3684712255" sldId="298"/>
        </pc:sldMkLst>
        <pc:spChg chg="add mod">
          <ac:chgData name="Valerie Brodnikova" userId="8cc92941-ad6a-4ef3-bb01-a71e95f3817c" providerId="ADAL" clId="{74FA07BC-8CE3-6448-948D-1B6A7CDDA05D}" dt="2023-12-08T01:16:47.365" v="89"/>
          <ac:spMkLst>
            <pc:docMk/>
            <pc:sldMk cId="3684712255" sldId="298"/>
            <ac:spMk id="3" creationId="{2A8D44C0-C48A-638B-B26B-192C24A630C6}"/>
          </ac:spMkLst>
        </pc:spChg>
        <pc:spChg chg="add mod">
          <ac:chgData name="Valerie Brodnikova" userId="8cc92941-ad6a-4ef3-bb01-a71e95f3817c" providerId="ADAL" clId="{74FA07BC-8CE3-6448-948D-1B6A7CDDA05D}" dt="2023-12-08T01:19:49.443" v="189" actId="14100"/>
          <ac:spMkLst>
            <pc:docMk/>
            <pc:sldMk cId="3684712255" sldId="298"/>
            <ac:spMk id="4" creationId="{5DF37497-B435-65CC-FB63-2D5E38B489E5}"/>
          </ac:spMkLst>
        </pc:spChg>
        <pc:spChg chg="del mod ord">
          <ac:chgData name="Valerie Brodnikova" userId="8cc92941-ad6a-4ef3-bb01-a71e95f3817c" providerId="ADAL" clId="{74FA07BC-8CE3-6448-948D-1B6A7CDDA05D}" dt="2023-12-08T01:16:44.208" v="88" actId="478"/>
          <ac:spMkLst>
            <pc:docMk/>
            <pc:sldMk cId="3684712255" sldId="298"/>
            <ac:spMk id="6" creationId="{AA91D5AF-6428-7E53-6707-A7EE28EE1948}"/>
          </ac:spMkLst>
        </pc:spChg>
        <pc:spChg chg="del">
          <ac:chgData name="Valerie Brodnikova" userId="8cc92941-ad6a-4ef3-bb01-a71e95f3817c" providerId="ADAL" clId="{74FA07BC-8CE3-6448-948D-1B6A7CDDA05D}" dt="2023-12-08T01:14:12.921" v="6"/>
          <ac:spMkLst>
            <pc:docMk/>
            <pc:sldMk cId="3684712255" sldId="298"/>
            <ac:spMk id="9" creationId="{42A4FC2C-047E-45A5-965D-8E1E3BF09BC6}"/>
          </ac:spMkLst>
        </pc:spChg>
        <pc:spChg chg="mod">
          <ac:chgData name="Valerie Brodnikova" userId="8cc92941-ad6a-4ef3-bb01-a71e95f3817c" providerId="ADAL" clId="{74FA07BC-8CE3-6448-948D-1B6A7CDDA05D}" dt="2023-12-08T01:18:35.719" v="131" actId="1037"/>
          <ac:spMkLst>
            <pc:docMk/>
            <pc:sldMk cId="3684712255" sldId="298"/>
            <ac:spMk id="17" creationId="{D6EF0C85-2F56-E98B-AACD-F9FBAEA19C0A}"/>
          </ac:spMkLst>
        </pc:spChg>
        <pc:spChg chg="mod">
          <ac:chgData name="Valerie Brodnikova" userId="8cc92941-ad6a-4ef3-bb01-a71e95f3817c" providerId="ADAL" clId="{74FA07BC-8CE3-6448-948D-1B6A7CDDA05D}" dt="2023-12-08T01:18:44.493" v="151" actId="1037"/>
          <ac:spMkLst>
            <pc:docMk/>
            <pc:sldMk cId="3684712255" sldId="298"/>
            <ac:spMk id="18" creationId="{8F679731-EB52-1649-5FE9-04EDAF49FF73}"/>
          </ac:spMkLst>
        </pc:spChg>
        <pc:spChg chg="del">
          <ac:chgData name="Valerie Brodnikova" userId="8cc92941-ad6a-4ef3-bb01-a71e95f3817c" providerId="ADAL" clId="{74FA07BC-8CE3-6448-948D-1B6A7CDDA05D}" dt="2023-12-08T01:18:04.848" v="115" actId="478"/>
          <ac:spMkLst>
            <pc:docMk/>
            <pc:sldMk cId="3684712255" sldId="298"/>
            <ac:spMk id="20" creationId="{12DF28CC-B060-0D7B-1B11-0B0E58AF0ED0}"/>
          </ac:spMkLst>
        </pc:spChg>
        <pc:picChg chg="mod ord">
          <ac:chgData name="Valerie Brodnikova" userId="8cc92941-ad6a-4ef3-bb01-a71e95f3817c" providerId="ADAL" clId="{74FA07BC-8CE3-6448-948D-1B6A7CDDA05D}" dt="2023-12-08T01:18:41.771" v="149" actId="1036"/>
          <ac:picMkLst>
            <pc:docMk/>
            <pc:sldMk cId="3684712255" sldId="298"/>
            <ac:picMk id="14" creationId="{9DDCF615-71C1-B79B-0C2D-17F3D49D9CB3}"/>
          </ac:picMkLst>
        </pc:picChg>
        <pc:picChg chg="mod">
          <ac:chgData name="Valerie Brodnikova" userId="8cc92941-ad6a-4ef3-bb01-a71e95f3817c" providerId="ADAL" clId="{74FA07BC-8CE3-6448-948D-1B6A7CDDA05D}" dt="2023-12-08T01:18:41.771" v="149" actId="1036"/>
          <ac:picMkLst>
            <pc:docMk/>
            <pc:sldMk cId="3684712255" sldId="298"/>
            <ac:picMk id="15" creationId="{6EB26151-C35F-0C64-96E3-6F6F2DA6181D}"/>
          </ac:picMkLst>
        </pc:picChg>
      </pc:sldChg>
      <pc:sldChg chg="addSp delSp modSp add mod chgLayout">
        <pc:chgData name="Valerie Brodnikova" userId="8cc92941-ad6a-4ef3-bb01-a71e95f3817c" providerId="ADAL" clId="{74FA07BC-8CE3-6448-948D-1B6A7CDDA05D}" dt="2023-12-08T01:15:47.032" v="66" actId="2711"/>
        <pc:sldMkLst>
          <pc:docMk/>
          <pc:sldMk cId="2858456438" sldId="299"/>
        </pc:sldMkLst>
        <pc:spChg chg="del mod ord">
          <ac:chgData name="Valerie Brodnikova" userId="8cc92941-ad6a-4ef3-bb01-a71e95f3817c" providerId="ADAL" clId="{74FA07BC-8CE3-6448-948D-1B6A7CDDA05D}" dt="2023-12-08T01:14:25.366" v="29" actId="478"/>
          <ac:spMkLst>
            <pc:docMk/>
            <pc:sldMk cId="2858456438" sldId="299"/>
            <ac:spMk id="2" creationId="{65270033-F8B5-9EE5-3B15-6F2D89DF3D4B}"/>
          </ac:spMkLst>
        </pc:spChg>
        <pc:spChg chg="del mod ord">
          <ac:chgData name="Valerie Brodnikova" userId="8cc92941-ad6a-4ef3-bb01-a71e95f3817c" providerId="ADAL" clId="{74FA07BC-8CE3-6448-948D-1B6A7CDDA05D}" dt="2023-12-08T01:14:32.904" v="31" actId="478"/>
          <ac:spMkLst>
            <pc:docMk/>
            <pc:sldMk cId="2858456438" sldId="299"/>
            <ac:spMk id="3" creationId="{33F6B1A5-B2E3-6560-D658-6BA00A4FC07A}"/>
          </ac:spMkLst>
        </pc:spChg>
        <pc:spChg chg="del">
          <ac:chgData name="Valerie Brodnikova" userId="8cc92941-ad6a-4ef3-bb01-a71e95f3817c" providerId="ADAL" clId="{74FA07BC-8CE3-6448-948D-1B6A7CDDA05D}" dt="2023-12-08T01:14:54.435" v="45" actId="478"/>
          <ac:spMkLst>
            <pc:docMk/>
            <pc:sldMk cId="2858456438" sldId="299"/>
            <ac:spMk id="4" creationId="{BD5704A1-203D-040A-5AA7-DFDB795ED630}"/>
          </ac:spMkLst>
        </pc:spChg>
        <pc:spChg chg="add mod">
          <ac:chgData name="Valerie Brodnikova" userId="8cc92941-ad6a-4ef3-bb01-a71e95f3817c" providerId="ADAL" clId="{74FA07BC-8CE3-6448-948D-1B6A7CDDA05D}" dt="2023-12-08T01:14:27.826" v="30"/>
          <ac:spMkLst>
            <pc:docMk/>
            <pc:sldMk cId="2858456438" sldId="299"/>
            <ac:spMk id="6" creationId="{CFED571F-FABD-FD62-EE1C-2DA2AB9FBD95}"/>
          </ac:spMkLst>
        </pc:spChg>
        <pc:spChg chg="add mod">
          <ac:chgData name="Valerie Brodnikova" userId="8cc92941-ad6a-4ef3-bb01-a71e95f3817c" providerId="ADAL" clId="{74FA07BC-8CE3-6448-948D-1B6A7CDDA05D}" dt="2023-12-08T01:15:26.041" v="62" actId="14100"/>
          <ac:spMkLst>
            <pc:docMk/>
            <pc:sldMk cId="2858456438" sldId="299"/>
            <ac:spMk id="8" creationId="{0352495E-358B-AE67-75CA-3470A2CAB84D}"/>
          </ac:spMkLst>
        </pc:spChg>
        <pc:spChg chg="add mod">
          <ac:chgData name="Valerie Brodnikova" userId="8cc92941-ad6a-4ef3-bb01-a71e95f3817c" providerId="ADAL" clId="{74FA07BC-8CE3-6448-948D-1B6A7CDDA05D}" dt="2023-12-08T01:15:47.032" v="66" actId="2711"/>
          <ac:spMkLst>
            <pc:docMk/>
            <pc:sldMk cId="2858456438" sldId="299"/>
            <ac:spMk id="9" creationId="{D1BFE2E3-5B9C-D9BF-171F-941C48BF1C86}"/>
          </ac:spMkLst>
        </pc:spChg>
      </pc:sldChg>
      <pc:sldChg chg="addSp delSp modSp add mod modClrScheme chgLayout">
        <pc:chgData name="Valerie Brodnikova" userId="8cc92941-ad6a-4ef3-bb01-a71e95f3817c" providerId="ADAL" clId="{74FA07BC-8CE3-6448-948D-1B6A7CDDA05D}" dt="2023-12-08T01:20:24.838" v="204" actId="14100"/>
        <pc:sldMkLst>
          <pc:docMk/>
          <pc:sldMk cId="43279540" sldId="300"/>
        </pc:sldMkLst>
        <pc:spChg chg="add del mod ord">
          <ac:chgData name="Valerie Brodnikova" userId="8cc92941-ad6a-4ef3-bb01-a71e95f3817c" providerId="ADAL" clId="{74FA07BC-8CE3-6448-948D-1B6A7CDDA05D}" dt="2023-12-08T01:18:53.564" v="153" actId="478"/>
          <ac:spMkLst>
            <pc:docMk/>
            <pc:sldMk cId="43279540" sldId="300"/>
            <ac:spMk id="2" creationId="{07EE2F3E-545D-A43E-DE44-318C3D75D3D4}"/>
          </ac:spMkLst>
        </pc:spChg>
        <pc:spChg chg="del mod ord">
          <ac:chgData name="Valerie Brodnikova" userId="8cc92941-ad6a-4ef3-bb01-a71e95f3817c" providerId="ADAL" clId="{74FA07BC-8CE3-6448-948D-1B6A7CDDA05D}" dt="2023-12-08T01:18:55.681" v="154" actId="478"/>
          <ac:spMkLst>
            <pc:docMk/>
            <pc:sldMk cId="43279540" sldId="300"/>
            <ac:spMk id="3" creationId="{5D9D680F-4C60-14AB-2CCB-249731E2A8C2}"/>
          </ac:spMkLst>
        </pc:spChg>
        <pc:spChg chg="add mod">
          <ac:chgData name="Valerie Brodnikova" userId="8cc92941-ad6a-4ef3-bb01-a71e95f3817c" providerId="ADAL" clId="{74FA07BC-8CE3-6448-948D-1B6A7CDDA05D}" dt="2023-12-08T01:19:00.475" v="156" actId="14100"/>
          <ac:spMkLst>
            <pc:docMk/>
            <pc:sldMk cId="43279540" sldId="300"/>
            <ac:spMk id="5" creationId="{EF51B139-BFEE-A289-33F6-94E08C32B551}"/>
          </ac:spMkLst>
        </pc:spChg>
        <pc:spChg chg="add mod">
          <ac:chgData name="Valerie Brodnikova" userId="8cc92941-ad6a-4ef3-bb01-a71e95f3817c" providerId="ADAL" clId="{74FA07BC-8CE3-6448-948D-1B6A7CDDA05D}" dt="2023-12-08T01:20:24.838" v="204" actId="14100"/>
          <ac:spMkLst>
            <pc:docMk/>
            <pc:sldMk cId="43279540" sldId="300"/>
            <ac:spMk id="6" creationId="{A089E827-ACA2-7427-47F0-65B93AC62C27}"/>
          </ac:spMkLst>
        </pc:spChg>
        <pc:spChg chg="del">
          <ac:chgData name="Valerie Brodnikova" userId="8cc92941-ad6a-4ef3-bb01-a71e95f3817c" providerId="ADAL" clId="{74FA07BC-8CE3-6448-948D-1B6A7CDDA05D}" dt="2023-12-08T01:19:54.450" v="191" actId="478"/>
          <ac:spMkLst>
            <pc:docMk/>
            <pc:sldMk cId="43279540" sldId="300"/>
            <ac:spMk id="9" creationId="{F5A56F51-E579-DDD1-FF3B-C1153508C4C1}"/>
          </ac:spMkLst>
        </pc:spChg>
        <pc:picChg chg="mod">
          <ac:chgData name="Valerie Brodnikova" userId="8cc92941-ad6a-4ef3-bb01-a71e95f3817c" providerId="ADAL" clId="{74FA07BC-8CE3-6448-948D-1B6A7CDDA05D}" dt="2023-12-08T01:19:43.980" v="188" actId="1037"/>
          <ac:picMkLst>
            <pc:docMk/>
            <pc:sldMk cId="43279540" sldId="300"/>
            <ac:picMk id="10" creationId="{3DF9FE0E-038C-CAFB-ACD4-4C89C85CAE41}"/>
          </ac:picMkLst>
        </pc:picChg>
        <pc:picChg chg="mod">
          <ac:chgData name="Valerie Brodnikova" userId="8cc92941-ad6a-4ef3-bb01-a71e95f3817c" providerId="ADAL" clId="{74FA07BC-8CE3-6448-948D-1B6A7CDDA05D}" dt="2023-12-08T01:19:33.766" v="185" actId="1035"/>
          <ac:picMkLst>
            <pc:docMk/>
            <pc:sldMk cId="43279540" sldId="300"/>
            <ac:picMk id="11" creationId="{52CF73E7-48E4-10C4-A911-4968718869C9}"/>
          </ac:picMkLst>
        </pc:picChg>
        <pc:picChg chg="mod">
          <ac:chgData name="Valerie Brodnikova" userId="8cc92941-ad6a-4ef3-bb01-a71e95f3817c" providerId="ADAL" clId="{74FA07BC-8CE3-6448-948D-1B6A7CDDA05D}" dt="2023-12-08T01:19:33.766" v="185" actId="1035"/>
          <ac:picMkLst>
            <pc:docMk/>
            <pc:sldMk cId="43279540" sldId="300"/>
            <ac:picMk id="13" creationId="{DE86EC71-F5F0-B578-E019-C1AB88BA3553}"/>
          </ac:picMkLst>
        </pc:picChg>
      </pc:sldChg>
      <pc:sldChg chg="addSp delSp modSp add del mod">
        <pc:chgData name="Valerie Brodnikova" userId="8cc92941-ad6a-4ef3-bb01-a71e95f3817c" providerId="ADAL" clId="{74FA07BC-8CE3-6448-948D-1B6A7CDDA05D}" dt="2023-12-08T01:28:39.238" v="501" actId="2696"/>
        <pc:sldMkLst>
          <pc:docMk/>
          <pc:sldMk cId="4153616501" sldId="301"/>
        </pc:sldMkLst>
        <pc:spChg chg="del">
          <ac:chgData name="Valerie Brodnikova" userId="8cc92941-ad6a-4ef3-bb01-a71e95f3817c" providerId="ADAL" clId="{74FA07BC-8CE3-6448-948D-1B6A7CDDA05D}" dt="2023-12-08T01:20:33.462" v="205" actId="478"/>
          <ac:spMkLst>
            <pc:docMk/>
            <pc:sldMk cId="4153616501" sldId="301"/>
            <ac:spMk id="3" creationId="{139485E0-6072-0001-9E8E-849EB0F07985}"/>
          </ac:spMkLst>
        </pc:spChg>
        <pc:spChg chg="add mod">
          <ac:chgData name="Valerie Brodnikova" userId="8cc92941-ad6a-4ef3-bb01-a71e95f3817c" providerId="ADAL" clId="{74FA07BC-8CE3-6448-948D-1B6A7CDDA05D}" dt="2023-12-08T01:20:36.152" v="206"/>
          <ac:spMkLst>
            <pc:docMk/>
            <pc:sldMk cId="4153616501" sldId="301"/>
            <ac:spMk id="4" creationId="{42F44547-6A2B-1696-E176-40798B0F91C2}"/>
          </ac:spMkLst>
        </pc:spChg>
        <pc:spChg chg="add del mod">
          <ac:chgData name="Valerie Brodnikova" userId="8cc92941-ad6a-4ef3-bb01-a71e95f3817c" providerId="ADAL" clId="{74FA07BC-8CE3-6448-948D-1B6A7CDDA05D}" dt="2023-12-08T01:26:26.646" v="351" actId="478"/>
          <ac:spMkLst>
            <pc:docMk/>
            <pc:sldMk cId="4153616501" sldId="301"/>
            <ac:spMk id="6" creationId="{08C7B78C-FF8E-F732-6B23-0A6551E361BC}"/>
          </ac:spMkLst>
        </pc:spChg>
        <pc:graphicFrameChg chg="del mod modGraphic">
          <ac:chgData name="Valerie Brodnikova" userId="8cc92941-ad6a-4ef3-bb01-a71e95f3817c" providerId="ADAL" clId="{74FA07BC-8CE3-6448-948D-1B6A7CDDA05D}" dt="2023-12-08T01:26:25.099" v="350" actId="478"/>
          <ac:graphicFrameMkLst>
            <pc:docMk/>
            <pc:sldMk cId="4153616501" sldId="301"/>
            <ac:graphicFrameMk id="11" creationId="{C19B8AA8-CF6B-56A5-6FA5-725DE502116D}"/>
          </ac:graphicFrameMkLst>
        </pc:graphicFrameChg>
      </pc:sldChg>
      <pc:sldChg chg="addSp delSp modSp add mod">
        <pc:chgData name="Valerie Brodnikova" userId="8cc92941-ad6a-4ef3-bb01-a71e95f3817c" providerId="ADAL" clId="{74FA07BC-8CE3-6448-948D-1B6A7CDDA05D}" dt="2023-12-08T01:27:47.342" v="446" actId="207"/>
        <pc:sldMkLst>
          <pc:docMk/>
          <pc:sldMk cId="3865576407" sldId="302"/>
        </pc:sldMkLst>
        <pc:spChg chg="del">
          <ac:chgData name="Valerie Brodnikova" userId="8cc92941-ad6a-4ef3-bb01-a71e95f3817c" providerId="ADAL" clId="{74FA07BC-8CE3-6448-948D-1B6A7CDDA05D}" dt="2023-12-08T01:21:04.043" v="210" actId="478"/>
          <ac:spMkLst>
            <pc:docMk/>
            <pc:sldMk cId="3865576407" sldId="302"/>
            <ac:spMk id="3" creationId="{139485E0-6072-0001-9E8E-849EB0F07985}"/>
          </ac:spMkLst>
        </pc:spChg>
        <pc:spChg chg="add mod">
          <ac:chgData name="Valerie Brodnikova" userId="8cc92941-ad6a-4ef3-bb01-a71e95f3817c" providerId="ADAL" clId="{74FA07BC-8CE3-6448-948D-1B6A7CDDA05D}" dt="2023-12-08T01:21:07.048" v="211"/>
          <ac:spMkLst>
            <pc:docMk/>
            <pc:sldMk cId="3865576407" sldId="302"/>
            <ac:spMk id="8" creationId="{9F201C36-D573-F79C-A829-7FE58D939CD7}"/>
          </ac:spMkLst>
        </pc:spChg>
        <pc:graphicFrameChg chg="mod modGraphic">
          <ac:chgData name="Valerie Brodnikova" userId="8cc92941-ad6a-4ef3-bb01-a71e95f3817c" providerId="ADAL" clId="{74FA07BC-8CE3-6448-948D-1B6A7CDDA05D}" dt="2023-12-08T01:27:23.410" v="428" actId="14734"/>
          <ac:graphicFrameMkLst>
            <pc:docMk/>
            <pc:sldMk cId="3865576407" sldId="302"/>
            <ac:graphicFrameMk id="11" creationId="{C19B8AA8-CF6B-56A5-6FA5-725DE502116D}"/>
          </ac:graphicFrameMkLst>
        </pc:graphicFrameChg>
        <pc:picChg chg="del mod">
          <ac:chgData name="Valerie Brodnikova" userId="8cc92941-ad6a-4ef3-bb01-a71e95f3817c" providerId="ADAL" clId="{74FA07BC-8CE3-6448-948D-1B6A7CDDA05D}" dt="2023-12-08T01:26:09.908" v="345" actId="478"/>
          <ac:picMkLst>
            <pc:docMk/>
            <pc:sldMk cId="3865576407" sldId="302"/>
            <ac:picMk id="2" creationId="{3519C776-8A13-4B81-C986-31AA55A207C2}"/>
          </ac:picMkLst>
        </pc:picChg>
        <pc:picChg chg="del mod modCrop">
          <ac:chgData name="Valerie Brodnikova" userId="8cc92941-ad6a-4ef3-bb01-a71e95f3817c" providerId="ADAL" clId="{74FA07BC-8CE3-6448-948D-1B6A7CDDA05D}" dt="2023-12-08T01:26:08.134" v="344" actId="478"/>
          <ac:picMkLst>
            <pc:docMk/>
            <pc:sldMk cId="3865576407" sldId="302"/>
            <ac:picMk id="4" creationId="{9182D5A3-2163-D653-8DDC-F8A7D7811BE3}"/>
          </ac:picMkLst>
        </pc:picChg>
        <pc:picChg chg="del mod">
          <ac:chgData name="Valerie Brodnikova" userId="8cc92941-ad6a-4ef3-bb01-a71e95f3817c" providerId="ADAL" clId="{74FA07BC-8CE3-6448-948D-1B6A7CDDA05D}" dt="2023-12-08T01:26:11.776" v="346" actId="478"/>
          <ac:picMkLst>
            <pc:docMk/>
            <pc:sldMk cId="3865576407" sldId="302"/>
            <ac:picMk id="5" creationId="{CE5E3538-2314-1C7E-81B7-8527ACD0A034}"/>
          </ac:picMkLst>
        </pc:picChg>
        <pc:picChg chg="del mod">
          <ac:chgData name="Valerie Brodnikova" userId="8cc92941-ad6a-4ef3-bb01-a71e95f3817c" providerId="ADAL" clId="{74FA07BC-8CE3-6448-948D-1B6A7CDDA05D}" dt="2023-12-08T01:26:12.380" v="347" actId="478"/>
          <ac:picMkLst>
            <pc:docMk/>
            <pc:sldMk cId="3865576407" sldId="302"/>
            <ac:picMk id="6" creationId="{3826994E-BD47-F1CE-DDA0-B9C5687281AE}"/>
          </ac:picMkLst>
        </pc:picChg>
        <pc:picChg chg="add mod">
          <ac:chgData name="Valerie Brodnikova" userId="8cc92941-ad6a-4ef3-bb01-a71e95f3817c" providerId="ADAL" clId="{74FA07BC-8CE3-6448-948D-1B6A7CDDA05D}" dt="2023-12-08T01:27:47.342" v="446" actId="207"/>
          <ac:picMkLst>
            <pc:docMk/>
            <pc:sldMk cId="3865576407" sldId="302"/>
            <ac:picMk id="9" creationId="{849D652B-4ED6-C49E-321A-74960813458F}"/>
          </ac:picMkLst>
        </pc:picChg>
        <pc:picChg chg="add mod">
          <ac:chgData name="Valerie Brodnikova" userId="8cc92941-ad6a-4ef3-bb01-a71e95f3817c" providerId="ADAL" clId="{74FA07BC-8CE3-6448-948D-1B6A7CDDA05D}" dt="2023-12-08T01:27:47.342" v="446" actId="207"/>
          <ac:picMkLst>
            <pc:docMk/>
            <pc:sldMk cId="3865576407" sldId="302"/>
            <ac:picMk id="10" creationId="{7DF1DF10-C5D2-58C0-9B3B-149513D2E979}"/>
          </ac:picMkLst>
        </pc:picChg>
        <pc:picChg chg="add mod">
          <ac:chgData name="Valerie Brodnikova" userId="8cc92941-ad6a-4ef3-bb01-a71e95f3817c" providerId="ADAL" clId="{74FA07BC-8CE3-6448-948D-1B6A7CDDA05D}" dt="2023-12-08T01:27:47.342" v="446" actId="207"/>
          <ac:picMkLst>
            <pc:docMk/>
            <pc:sldMk cId="3865576407" sldId="302"/>
            <ac:picMk id="12" creationId="{87ECF3B0-F01D-617C-E51B-15952F38A509}"/>
          </ac:picMkLst>
        </pc:picChg>
        <pc:picChg chg="add mod">
          <ac:chgData name="Valerie Brodnikova" userId="8cc92941-ad6a-4ef3-bb01-a71e95f3817c" providerId="ADAL" clId="{74FA07BC-8CE3-6448-948D-1B6A7CDDA05D}" dt="2023-12-08T01:27:47.342" v="446" actId="207"/>
          <ac:picMkLst>
            <pc:docMk/>
            <pc:sldMk cId="3865576407" sldId="302"/>
            <ac:picMk id="13" creationId="{218166AD-D22C-2DD1-D3A1-1E3CAE4D8FF2}"/>
          </ac:picMkLst>
        </pc:picChg>
        <pc:picChg chg="add mod">
          <ac:chgData name="Valerie Brodnikova" userId="8cc92941-ad6a-4ef3-bb01-a71e95f3817c" providerId="ADAL" clId="{74FA07BC-8CE3-6448-948D-1B6A7CDDA05D}" dt="2023-12-08T01:27:47.342" v="446" actId="207"/>
          <ac:picMkLst>
            <pc:docMk/>
            <pc:sldMk cId="3865576407" sldId="302"/>
            <ac:picMk id="14" creationId="{5EC0DB74-641E-CEBF-BAAF-1E06E96A1731}"/>
          </ac:picMkLst>
        </pc:picChg>
        <pc:picChg chg="del mod">
          <ac:chgData name="Valerie Brodnikova" userId="8cc92941-ad6a-4ef3-bb01-a71e95f3817c" providerId="ADAL" clId="{74FA07BC-8CE3-6448-948D-1B6A7CDDA05D}" dt="2023-12-08T01:26:19.513" v="348" actId="478"/>
          <ac:picMkLst>
            <pc:docMk/>
            <pc:sldMk cId="3865576407" sldId="302"/>
            <ac:picMk id="15" creationId="{9556A4D4-639B-728C-576B-E9FBBB91E05D}"/>
          </ac:picMkLst>
        </pc:picChg>
        <pc:picChg chg="add mod">
          <ac:chgData name="Valerie Brodnikova" userId="8cc92941-ad6a-4ef3-bb01-a71e95f3817c" providerId="ADAL" clId="{74FA07BC-8CE3-6448-948D-1B6A7CDDA05D}" dt="2023-12-08T01:27:47.342" v="446" actId="207"/>
          <ac:picMkLst>
            <pc:docMk/>
            <pc:sldMk cId="3865576407" sldId="302"/>
            <ac:picMk id="16" creationId="{BDD9845E-6513-5167-69ED-04D06E7F1845}"/>
          </ac:picMkLst>
        </pc:picChg>
        <pc:picChg chg="del mod">
          <ac:chgData name="Valerie Brodnikova" userId="8cc92941-ad6a-4ef3-bb01-a71e95f3817c" providerId="ADAL" clId="{74FA07BC-8CE3-6448-948D-1B6A7CDDA05D}" dt="2023-12-08T01:26:19.513" v="348" actId="478"/>
          <ac:picMkLst>
            <pc:docMk/>
            <pc:sldMk cId="3865576407" sldId="302"/>
            <ac:picMk id="17" creationId="{0B682025-2A8B-B899-21EF-99CF5EC94C5C}"/>
          </ac:picMkLst>
        </pc:picChg>
        <pc:picChg chg="del mod">
          <ac:chgData name="Valerie Brodnikova" userId="8cc92941-ad6a-4ef3-bb01-a71e95f3817c" providerId="ADAL" clId="{74FA07BC-8CE3-6448-948D-1B6A7CDDA05D}" dt="2023-12-08T01:26:19.513" v="348" actId="478"/>
          <ac:picMkLst>
            <pc:docMk/>
            <pc:sldMk cId="3865576407" sldId="302"/>
            <ac:picMk id="18" creationId="{AC7DE892-D945-5FC5-252F-A7CD72ABC815}"/>
          </ac:picMkLst>
        </pc:picChg>
        <pc:picChg chg="del mod">
          <ac:chgData name="Valerie Brodnikova" userId="8cc92941-ad6a-4ef3-bb01-a71e95f3817c" providerId="ADAL" clId="{74FA07BC-8CE3-6448-948D-1B6A7CDDA05D}" dt="2023-12-08T01:26:19.513" v="348" actId="478"/>
          <ac:picMkLst>
            <pc:docMk/>
            <pc:sldMk cId="3865576407" sldId="302"/>
            <ac:picMk id="19" creationId="{1CC644F8-8B59-6CAE-510B-25DE3AC8F282}"/>
          </ac:picMkLst>
        </pc:picChg>
        <pc:picChg chg="del mod">
          <ac:chgData name="Valerie Brodnikova" userId="8cc92941-ad6a-4ef3-bb01-a71e95f3817c" providerId="ADAL" clId="{74FA07BC-8CE3-6448-948D-1B6A7CDDA05D}" dt="2023-12-08T01:26:21.227" v="349" actId="478"/>
          <ac:picMkLst>
            <pc:docMk/>
            <pc:sldMk cId="3865576407" sldId="302"/>
            <ac:picMk id="20" creationId="{FB5623E6-9CE5-67A7-CA57-96DDC96D5B3A}"/>
          </ac:picMkLst>
        </pc:picChg>
        <pc:picChg chg="add mod">
          <ac:chgData name="Valerie Brodnikova" userId="8cc92941-ad6a-4ef3-bb01-a71e95f3817c" providerId="ADAL" clId="{74FA07BC-8CE3-6448-948D-1B6A7CDDA05D}" dt="2023-12-08T01:27:47.342" v="446" actId="207"/>
          <ac:picMkLst>
            <pc:docMk/>
            <pc:sldMk cId="3865576407" sldId="302"/>
            <ac:picMk id="21" creationId="{771AACF5-CE09-7AFA-E780-440AB6F7B6D9}"/>
          </ac:picMkLst>
        </pc:picChg>
        <pc:picChg chg="add mod">
          <ac:chgData name="Valerie Brodnikova" userId="8cc92941-ad6a-4ef3-bb01-a71e95f3817c" providerId="ADAL" clId="{74FA07BC-8CE3-6448-948D-1B6A7CDDA05D}" dt="2023-12-08T01:27:47.342" v="446" actId="207"/>
          <ac:picMkLst>
            <pc:docMk/>
            <pc:sldMk cId="3865576407" sldId="302"/>
            <ac:picMk id="22" creationId="{897088D9-EF42-263D-C379-ABAF50ADCE9D}"/>
          </ac:picMkLst>
        </pc:picChg>
        <pc:picChg chg="add mod">
          <ac:chgData name="Valerie Brodnikova" userId="8cc92941-ad6a-4ef3-bb01-a71e95f3817c" providerId="ADAL" clId="{74FA07BC-8CE3-6448-948D-1B6A7CDDA05D}" dt="2023-12-08T01:27:47.342" v="446" actId="207"/>
          <ac:picMkLst>
            <pc:docMk/>
            <pc:sldMk cId="3865576407" sldId="302"/>
            <ac:picMk id="23" creationId="{DFF90440-087C-A532-884C-CB2BA304D723}"/>
          </ac:picMkLst>
        </pc:picChg>
      </pc:sldChg>
      <pc:sldChg chg="modSp add mod">
        <pc:chgData name="Valerie Brodnikova" userId="8cc92941-ad6a-4ef3-bb01-a71e95f3817c" providerId="ADAL" clId="{74FA07BC-8CE3-6448-948D-1B6A7CDDA05D}" dt="2023-12-08T01:28:32.911" v="500" actId="1036"/>
        <pc:sldMkLst>
          <pc:docMk/>
          <pc:sldMk cId="1551103146" sldId="303"/>
        </pc:sldMkLst>
        <pc:graphicFrameChg chg="mod modGraphic">
          <ac:chgData name="Valerie Brodnikova" userId="8cc92941-ad6a-4ef3-bb01-a71e95f3817c" providerId="ADAL" clId="{74FA07BC-8CE3-6448-948D-1B6A7CDDA05D}" dt="2023-12-08T01:28:29.094" v="496" actId="20577"/>
          <ac:graphicFrameMkLst>
            <pc:docMk/>
            <pc:sldMk cId="1551103146" sldId="303"/>
            <ac:graphicFrameMk id="11" creationId="{C19B8AA8-CF6B-56A5-6FA5-725DE502116D}"/>
          </ac:graphicFrameMkLst>
        </pc:graphicFrameChg>
        <pc:picChg chg="mod">
          <ac:chgData name="Valerie Brodnikova" userId="8cc92941-ad6a-4ef3-bb01-a71e95f3817c" providerId="ADAL" clId="{74FA07BC-8CE3-6448-948D-1B6A7CDDA05D}" dt="2023-12-08T01:28:18.726" v="494" actId="1036"/>
          <ac:picMkLst>
            <pc:docMk/>
            <pc:sldMk cId="1551103146" sldId="303"/>
            <ac:picMk id="2" creationId="{3519C776-8A13-4B81-C986-31AA55A207C2}"/>
          </ac:picMkLst>
        </pc:picChg>
        <pc:picChg chg="mod">
          <ac:chgData name="Valerie Brodnikova" userId="8cc92941-ad6a-4ef3-bb01-a71e95f3817c" providerId="ADAL" clId="{74FA07BC-8CE3-6448-948D-1B6A7CDDA05D}" dt="2023-12-08T01:28:16.176" v="489" actId="1035"/>
          <ac:picMkLst>
            <pc:docMk/>
            <pc:sldMk cId="1551103146" sldId="303"/>
            <ac:picMk id="4" creationId="{9182D5A3-2163-D653-8DDC-F8A7D7811BE3}"/>
          </ac:picMkLst>
        </pc:picChg>
        <pc:picChg chg="mod">
          <ac:chgData name="Valerie Brodnikova" userId="8cc92941-ad6a-4ef3-bb01-a71e95f3817c" providerId="ADAL" clId="{74FA07BC-8CE3-6448-948D-1B6A7CDDA05D}" dt="2023-12-08T01:28:09.737" v="480" actId="1036"/>
          <ac:picMkLst>
            <pc:docMk/>
            <pc:sldMk cId="1551103146" sldId="303"/>
            <ac:picMk id="5" creationId="{CE5E3538-2314-1C7E-81B7-8527ACD0A034}"/>
          </ac:picMkLst>
        </pc:picChg>
        <pc:picChg chg="mod">
          <ac:chgData name="Valerie Brodnikova" userId="8cc92941-ad6a-4ef3-bb01-a71e95f3817c" providerId="ADAL" clId="{74FA07BC-8CE3-6448-948D-1B6A7CDDA05D}" dt="2023-12-08T01:28:12.122" v="485" actId="1038"/>
          <ac:picMkLst>
            <pc:docMk/>
            <pc:sldMk cId="1551103146" sldId="303"/>
            <ac:picMk id="6" creationId="{3826994E-BD47-F1CE-DDA0-B9C5687281AE}"/>
          </ac:picMkLst>
        </pc:picChg>
        <pc:picChg chg="mod">
          <ac:chgData name="Valerie Brodnikova" userId="8cc92941-ad6a-4ef3-bb01-a71e95f3817c" providerId="ADAL" clId="{74FA07BC-8CE3-6448-948D-1B6A7CDDA05D}" dt="2023-12-08T01:27:54.395" v="447" actId="207"/>
          <ac:picMkLst>
            <pc:docMk/>
            <pc:sldMk cId="1551103146" sldId="303"/>
            <ac:picMk id="15" creationId="{9556A4D4-639B-728C-576B-E9FBBB91E05D}"/>
          </ac:picMkLst>
        </pc:picChg>
        <pc:picChg chg="mod">
          <ac:chgData name="Valerie Brodnikova" userId="8cc92941-ad6a-4ef3-bb01-a71e95f3817c" providerId="ADAL" clId="{74FA07BC-8CE3-6448-948D-1B6A7CDDA05D}" dt="2023-12-08T01:27:54.395" v="447" actId="207"/>
          <ac:picMkLst>
            <pc:docMk/>
            <pc:sldMk cId="1551103146" sldId="303"/>
            <ac:picMk id="17" creationId="{0B682025-2A8B-B899-21EF-99CF5EC94C5C}"/>
          </ac:picMkLst>
        </pc:picChg>
        <pc:picChg chg="mod">
          <ac:chgData name="Valerie Brodnikova" userId="8cc92941-ad6a-4ef3-bb01-a71e95f3817c" providerId="ADAL" clId="{74FA07BC-8CE3-6448-948D-1B6A7CDDA05D}" dt="2023-12-08T01:27:54.395" v="447" actId="207"/>
          <ac:picMkLst>
            <pc:docMk/>
            <pc:sldMk cId="1551103146" sldId="303"/>
            <ac:picMk id="18" creationId="{AC7DE892-D945-5FC5-252F-A7CD72ABC815}"/>
          </ac:picMkLst>
        </pc:picChg>
        <pc:picChg chg="mod">
          <ac:chgData name="Valerie Brodnikova" userId="8cc92941-ad6a-4ef3-bb01-a71e95f3817c" providerId="ADAL" clId="{74FA07BC-8CE3-6448-948D-1B6A7CDDA05D}" dt="2023-12-08T01:28:06.492" v="477" actId="1038"/>
          <ac:picMkLst>
            <pc:docMk/>
            <pc:sldMk cId="1551103146" sldId="303"/>
            <ac:picMk id="19" creationId="{1CC644F8-8B59-6CAE-510B-25DE3AC8F282}"/>
          </ac:picMkLst>
        </pc:picChg>
        <pc:picChg chg="mod">
          <ac:chgData name="Valerie Brodnikova" userId="8cc92941-ad6a-4ef3-bb01-a71e95f3817c" providerId="ADAL" clId="{74FA07BC-8CE3-6448-948D-1B6A7CDDA05D}" dt="2023-12-08T01:28:32.911" v="500" actId="1036"/>
          <ac:picMkLst>
            <pc:docMk/>
            <pc:sldMk cId="1551103146" sldId="303"/>
            <ac:picMk id="20" creationId="{FB5623E6-9CE5-67A7-CA57-96DDC96D5B3A}"/>
          </ac:picMkLst>
        </pc:picChg>
      </pc:sldChg>
      <pc:sldChg chg="del">
        <pc:chgData name="Valerie Brodnikova" userId="8cc92941-ad6a-4ef3-bb01-a71e95f3817c" providerId="ADAL" clId="{74FA07BC-8CE3-6448-948D-1B6A7CDDA05D}" dt="2023-12-08T01:14:18.073" v="7" actId="2696"/>
        <pc:sldMkLst>
          <pc:docMk/>
          <pc:sldMk cId="2209195071" sldId="349"/>
        </pc:sldMkLst>
      </pc:sldChg>
      <pc:sldChg chg="del">
        <pc:chgData name="Valerie Brodnikova" userId="8cc92941-ad6a-4ef3-bb01-a71e95f3817c" providerId="ADAL" clId="{74FA07BC-8CE3-6448-948D-1B6A7CDDA05D}" dt="2023-12-08T01:14:18.109" v="24" actId="2696"/>
        <pc:sldMkLst>
          <pc:docMk/>
          <pc:sldMk cId="262918341" sldId="350"/>
        </pc:sldMkLst>
      </pc:sldChg>
      <pc:sldChg chg="del">
        <pc:chgData name="Valerie Brodnikova" userId="8cc92941-ad6a-4ef3-bb01-a71e95f3817c" providerId="ADAL" clId="{74FA07BC-8CE3-6448-948D-1B6A7CDDA05D}" dt="2023-12-08T01:14:18.116" v="25" actId="2696"/>
        <pc:sldMkLst>
          <pc:docMk/>
          <pc:sldMk cId="530798868" sldId="351"/>
        </pc:sldMkLst>
      </pc:sldChg>
      <pc:sldChg chg="del">
        <pc:chgData name="Valerie Brodnikova" userId="8cc92941-ad6a-4ef3-bb01-a71e95f3817c" providerId="ADAL" clId="{74FA07BC-8CE3-6448-948D-1B6A7CDDA05D}" dt="2023-12-08T01:14:18.093" v="18" actId="2696"/>
        <pc:sldMkLst>
          <pc:docMk/>
          <pc:sldMk cId="4045391437" sldId="352"/>
        </pc:sldMkLst>
      </pc:sldChg>
      <pc:sldChg chg="del">
        <pc:chgData name="Valerie Brodnikova" userId="8cc92941-ad6a-4ef3-bb01-a71e95f3817c" providerId="ADAL" clId="{74FA07BC-8CE3-6448-948D-1B6A7CDDA05D}" dt="2023-12-08T01:14:18.088" v="15" actId="2696"/>
        <pc:sldMkLst>
          <pc:docMk/>
          <pc:sldMk cId="1164707323" sldId="353"/>
        </pc:sldMkLst>
      </pc:sldChg>
      <pc:sldChg chg="del">
        <pc:chgData name="Valerie Brodnikova" userId="8cc92941-ad6a-4ef3-bb01-a71e95f3817c" providerId="ADAL" clId="{74FA07BC-8CE3-6448-948D-1B6A7CDDA05D}" dt="2023-12-08T01:14:18.077" v="8" actId="2696"/>
        <pc:sldMkLst>
          <pc:docMk/>
          <pc:sldMk cId="1963747245" sldId="354"/>
        </pc:sldMkLst>
      </pc:sldChg>
      <pc:sldChg chg="del">
        <pc:chgData name="Valerie Brodnikova" userId="8cc92941-ad6a-4ef3-bb01-a71e95f3817c" providerId="ADAL" clId="{74FA07BC-8CE3-6448-948D-1B6A7CDDA05D}" dt="2023-12-08T01:14:18.121" v="26" actId="2696"/>
        <pc:sldMkLst>
          <pc:docMk/>
          <pc:sldMk cId="191216757" sldId="355"/>
        </pc:sldMkLst>
      </pc:sldChg>
      <pc:sldChg chg="del">
        <pc:chgData name="Valerie Brodnikova" userId="8cc92941-ad6a-4ef3-bb01-a71e95f3817c" providerId="ADAL" clId="{74FA07BC-8CE3-6448-948D-1B6A7CDDA05D}" dt="2023-12-08T01:14:18.084" v="12" actId="2696"/>
        <pc:sldMkLst>
          <pc:docMk/>
          <pc:sldMk cId="2351510339" sldId="356"/>
        </pc:sldMkLst>
      </pc:sldChg>
      <pc:sldChg chg="del">
        <pc:chgData name="Valerie Brodnikova" userId="8cc92941-ad6a-4ef3-bb01-a71e95f3817c" providerId="ADAL" clId="{74FA07BC-8CE3-6448-948D-1B6A7CDDA05D}" dt="2023-12-08T01:14:18.080" v="10" actId="2696"/>
        <pc:sldMkLst>
          <pc:docMk/>
          <pc:sldMk cId="1958869766" sldId="357"/>
        </pc:sldMkLst>
      </pc:sldChg>
      <pc:sldChg chg="del">
        <pc:chgData name="Valerie Brodnikova" userId="8cc92941-ad6a-4ef3-bb01-a71e95f3817c" providerId="ADAL" clId="{74FA07BC-8CE3-6448-948D-1B6A7CDDA05D}" dt="2023-12-08T01:14:18.100" v="23" actId="2696"/>
        <pc:sldMkLst>
          <pc:docMk/>
          <pc:sldMk cId="2980191059" sldId="358"/>
        </pc:sldMkLst>
      </pc:sldChg>
      <pc:sldChg chg="del">
        <pc:chgData name="Valerie Brodnikova" userId="8cc92941-ad6a-4ef3-bb01-a71e95f3817c" providerId="ADAL" clId="{74FA07BC-8CE3-6448-948D-1B6A7CDDA05D}" dt="2023-12-08T01:14:18.129" v="27" actId="2696"/>
        <pc:sldMkLst>
          <pc:docMk/>
          <pc:sldMk cId="1203518940" sldId="359"/>
        </pc:sldMkLst>
      </pc:sldChg>
      <pc:sldChg chg="del">
        <pc:chgData name="Valerie Brodnikova" userId="8cc92941-ad6a-4ef3-bb01-a71e95f3817c" providerId="ADAL" clId="{74FA07BC-8CE3-6448-948D-1B6A7CDDA05D}" dt="2023-12-08T01:14:18.085" v="13" actId="2696"/>
        <pc:sldMkLst>
          <pc:docMk/>
          <pc:sldMk cId="3941608421" sldId="360"/>
        </pc:sldMkLst>
      </pc:sldChg>
      <pc:sldChg chg="del">
        <pc:chgData name="Valerie Brodnikova" userId="8cc92941-ad6a-4ef3-bb01-a71e95f3817c" providerId="ADAL" clId="{74FA07BC-8CE3-6448-948D-1B6A7CDDA05D}" dt="2023-12-08T01:14:18.086" v="14" actId="2696"/>
        <pc:sldMkLst>
          <pc:docMk/>
          <pc:sldMk cId="3919713727" sldId="361"/>
        </pc:sldMkLst>
      </pc:sldChg>
      <pc:sldChg chg="del">
        <pc:chgData name="Valerie Brodnikova" userId="8cc92941-ad6a-4ef3-bb01-a71e95f3817c" providerId="ADAL" clId="{74FA07BC-8CE3-6448-948D-1B6A7CDDA05D}" dt="2023-12-08T01:14:18.096" v="20" actId="2696"/>
        <pc:sldMkLst>
          <pc:docMk/>
          <pc:sldMk cId="1003767448" sldId="362"/>
        </pc:sldMkLst>
      </pc:sldChg>
      <pc:sldChg chg="del">
        <pc:chgData name="Valerie Brodnikova" userId="8cc92941-ad6a-4ef3-bb01-a71e95f3817c" providerId="ADAL" clId="{74FA07BC-8CE3-6448-948D-1B6A7CDDA05D}" dt="2023-12-08T01:14:18.091" v="17" actId="2696"/>
        <pc:sldMkLst>
          <pc:docMk/>
          <pc:sldMk cId="759672217" sldId="363"/>
        </pc:sldMkLst>
      </pc:sldChg>
      <pc:sldChg chg="del">
        <pc:chgData name="Valerie Brodnikova" userId="8cc92941-ad6a-4ef3-bb01-a71e95f3817c" providerId="ADAL" clId="{74FA07BC-8CE3-6448-948D-1B6A7CDDA05D}" dt="2023-12-08T01:14:18.097" v="21" actId="2696"/>
        <pc:sldMkLst>
          <pc:docMk/>
          <pc:sldMk cId="3342836605" sldId="364"/>
        </pc:sldMkLst>
      </pc:sldChg>
      <pc:sldChg chg="del">
        <pc:chgData name="Valerie Brodnikova" userId="8cc92941-ad6a-4ef3-bb01-a71e95f3817c" providerId="ADAL" clId="{74FA07BC-8CE3-6448-948D-1B6A7CDDA05D}" dt="2023-12-08T01:14:18.090" v="16" actId="2696"/>
        <pc:sldMkLst>
          <pc:docMk/>
          <pc:sldMk cId="4074688677" sldId="3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786FD-3EEB-43D2-A096-F5CA024ADA05}" type="datetimeFigureOut">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AEB4E-BEEE-4AB0-AD25-F2E6AE9853C5}" type="slidenum">
              <a:t>‹#›</a:t>
            </a:fld>
            <a:endParaRPr lang="en-US"/>
          </a:p>
        </p:txBody>
      </p:sp>
    </p:spTree>
    <p:extLst>
      <p:ext uri="{BB962C8B-B14F-4D97-AF65-F5344CB8AC3E}">
        <p14:creationId xmlns:p14="http://schemas.microsoft.com/office/powerpoint/2010/main" val="377745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tsi.nsn.us/reservation-map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114780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2F3C"/>
                </a:solidFill>
                <a:effectLst/>
                <a:latin typeface="Myriad Pro" panose="020B0503030403020204" pitchFamily="34" charset="0"/>
              </a:rPr>
              <a:t>Say:</a:t>
            </a:r>
            <a:endParaRPr lang="en-US" i="1" dirty="0">
              <a:effectLst/>
              <a:latin typeface="Myriad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Myriad Pro" panose="020B0503030403020204" pitchFamily="34" charset="0"/>
              </a:rPr>
              <a:t>Today we are going to learn about first foods that have been important to the Native people of our region. First foods are traditional foods that Native people have eaten since time immemorial. These are found in nature and are healthier than the processed foods we eat a lot of today. What do you think an example of a first food might be? Turn to a partner and share your ideas. </a:t>
            </a:r>
            <a:r>
              <a:rPr lang="en-US" dirty="0">
                <a:effectLst/>
                <a:latin typeface="Myriad Pro" panose="020B0503030403020204" pitchFamily="34" charset="0"/>
              </a:rPr>
              <a:t>[Give students time to talk with an elbow partner.]</a:t>
            </a:r>
            <a:r>
              <a:rPr lang="en-US" i="1" dirty="0">
                <a:effectLst/>
                <a:latin typeface="Myriad Pro" panose="020B0503030403020204" pitchFamily="34" charset="0"/>
              </a:rPr>
              <a:t> I want to see who was being a good listener. Who can give me an example of a first food that your partner shared? What did your partner think? </a:t>
            </a:r>
            <a:r>
              <a:rPr lang="en-US" dirty="0">
                <a:effectLst/>
                <a:latin typeface="Myriad Pro" panose="020B0503030403020204" pitchFamily="34" charset="0"/>
              </a:rPr>
              <a:t>[Let a few students share.]</a:t>
            </a:r>
            <a:r>
              <a:rPr lang="en-US" i="1" dirty="0">
                <a:effectLst/>
                <a:latin typeface="Myriad Pro" panose="020B0503030403020204" pitchFamily="34" charset="0"/>
              </a:rPr>
              <a:t> You had a lot of good ideas. Let’s learn more about first foods and see if your ideas are correct. </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2</a:t>
            </a:fld>
            <a:endParaRPr lang="en-US"/>
          </a:p>
        </p:txBody>
      </p:sp>
    </p:spTree>
    <p:extLst>
      <p:ext uri="{BB962C8B-B14F-4D97-AF65-F5344CB8AC3E}">
        <p14:creationId xmlns:p14="http://schemas.microsoft.com/office/powerpoint/2010/main" val="250689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Slide 2: Ancestral map.</a:t>
            </a:r>
          </a:p>
          <a:p>
            <a:endParaRPr lang="en-US" sz="1800" dirty="0"/>
          </a:p>
          <a:p>
            <a:pPr marL="0" marR="0">
              <a:lnSpc>
                <a:spcPct val="107000"/>
              </a:lnSpc>
              <a:spcBef>
                <a:spcPts val="0"/>
              </a:spcBef>
              <a:spcAft>
                <a:spcPts val="800"/>
              </a:spcAft>
            </a:pP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Source: CTSI website: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Palatino Linotype" panose="02040502050505030304" pitchFamily="18" charset="0"/>
                <a:ea typeface="Calibri" panose="020F0502020204030204" pitchFamily="34" charset="0"/>
                <a:cs typeface="Times New Roman" panose="02020603050405020304" pitchFamily="18" charset="0"/>
                <a:hlinkClick r:id="rId3"/>
              </a:rPr>
              <a:t>https://www.ctsi.nsn.us/reservation-maps/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Note: All the land shaded in gray is the ancestral land of the Siletz people. The red symbolizes the original reservation boundary of 1855.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The Confederated Tribes of Siletz Indians are a group of Native American people who live here in Oregon. Siletz ancestors come from many different groups of Native American people from across what is now western Oregon, as well as parts of northern California and southwestern Washington. Like many Indigenous people, the Siletz ancestors were forced from their homes when new settlers arrived. They were moved to the Coast (Siletz) Reservation beginning in the mid-1850s. Before we begin, let’s look at some maps together so we understand what part of Oregon we’re talking about and how it has changed. </a:t>
            </a:r>
            <a:r>
              <a:rPr lang="en-US" dirty="0">
                <a:effectLst/>
                <a:latin typeface="Myriad Pro" panose="020B0503030403020204" pitchFamily="34" charset="0"/>
              </a:rPr>
              <a:t>[Point out the outline of Oregon, the shaded area that indicates what used to be Indigenous lands and what now belongs to the Confederated Tribes of Siletz Indians.]</a:t>
            </a:r>
            <a:r>
              <a:rPr lang="en-US" i="1" dirty="0">
                <a:effectLst/>
                <a:latin typeface="Myriad Pro" panose="020B0503030403020204" pitchFamily="34" charset="0"/>
              </a:rPr>
              <a:t> </a:t>
            </a:r>
            <a:endParaRPr lang="en-US" dirty="0">
              <a:effectLst/>
              <a:latin typeface="Myriad Pro" panose="020B0503030403020204" pitchFamily="34" charset="0"/>
            </a:endParaRPr>
          </a:p>
          <a:p>
            <a:endParaRPr lang="en-US" b="1" dirty="0"/>
          </a:p>
        </p:txBody>
      </p:sp>
      <p:sp>
        <p:nvSpPr>
          <p:cNvPr id="4" name="Slide Number Placeholder 3"/>
          <p:cNvSpPr>
            <a:spLocks noGrp="1"/>
          </p:cNvSpPr>
          <p:nvPr>
            <p:ph type="sldNum" sz="quarter" idx="5"/>
          </p:nvPr>
        </p:nvSpPr>
        <p:spPr/>
        <p:txBody>
          <a:bodyPr/>
          <a:lstStyle/>
          <a:p>
            <a:fld id="{62D8B2FC-7F27-4EDD-A7F5-A4950CA5B38A}" type="slidenum">
              <a:rPr lang="en-US" smtClean="0"/>
              <a:t>3</a:t>
            </a:fld>
            <a:endParaRPr lang="en-US"/>
          </a:p>
        </p:txBody>
      </p:sp>
    </p:spTree>
    <p:extLst>
      <p:ext uri="{BB962C8B-B14F-4D97-AF65-F5344CB8AC3E}">
        <p14:creationId xmlns:p14="http://schemas.microsoft.com/office/powerpoint/2010/main" val="222334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To survive, the people removed to the reservation relied on their traditional ways of finding food. For some people on the reservation, like the Siletz ancestors whose homelands are in southwestern Oregon, the reservation was a very different place. It was much rainier and colder than the homelands they knew. Different plants grew on the reservation, and others (like oak trees) were nowhere to be found. But some things were familiar, like the lamprey eels that lived in the Siletz River. Lampreys are special ancient fish that have been an important ancestral food for the people removed to the Coast (Siletz) Reservation. Lampreys—sometimes called eels—are a first food, like the ones we talked about at the beginning of this lesson. When people were brought to the reservation the lamprey run at Siletz was full and healthy. It became a lifeline for many of the families taken to the reservation. Some elders today tell stories about being sent to school with smoked eel in their pockets for lunch Instead of a sandwich.</a:t>
            </a:r>
          </a:p>
          <a:p>
            <a:endParaRPr lang="en-US" dirty="0">
              <a:effectLst/>
              <a:latin typeface="Myriad Pro" panose="020B0503030403020204" pitchFamily="34" charset="0"/>
            </a:endParaRPr>
          </a:p>
        </p:txBody>
      </p:sp>
      <p:sp>
        <p:nvSpPr>
          <p:cNvPr id="4" name="Slide Number Placeholder 3"/>
          <p:cNvSpPr>
            <a:spLocks noGrp="1"/>
          </p:cNvSpPr>
          <p:nvPr>
            <p:ph type="sldNum" sz="quarter" idx="5"/>
          </p:nvPr>
        </p:nvSpPr>
        <p:spPr/>
        <p:txBody>
          <a:bodyPr/>
          <a:lstStyle/>
          <a:p>
            <a:fld id="{014AEB4E-BEEE-4AB0-AD25-F2E6AE9853C5}" type="slidenum">
              <a:rPr lang="en-US" smtClean="0"/>
              <a:t>4</a:t>
            </a:fld>
            <a:endParaRPr lang="en-US"/>
          </a:p>
        </p:txBody>
      </p:sp>
    </p:spTree>
    <p:extLst>
      <p:ext uri="{BB962C8B-B14F-4D97-AF65-F5344CB8AC3E}">
        <p14:creationId xmlns:p14="http://schemas.microsoft.com/office/powerpoint/2010/main" val="3090695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2F3C"/>
                </a:solidFill>
                <a:effectLst/>
                <a:latin typeface="Myriad Pro" panose="020B0503030403020204" pitchFamily="34" charset="0"/>
              </a:rPr>
              <a:t>Say:</a:t>
            </a:r>
            <a:endParaRPr lang="en-US" i="1" dirty="0">
              <a:effectLst/>
              <a:latin typeface="Myriad Pro" panose="020B0503030403020204" pitchFamily="34" charset="0"/>
            </a:endParaRPr>
          </a:p>
          <a:p>
            <a:r>
              <a:rPr lang="en-US" i="1" dirty="0">
                <a:effectLst/>
                <a:latin typeface="Myriad Pro" panose="020B0503030403020204" pitchFamily="34" charset="0"/>
              </a:rPr>
              <a:t>Lampreys are special fish that have a life cycle similar to salmon’s. They are born in the rivers and creeks and then go out to sea as adults before returning to their homes in the rivers to spawn, which means to lay eggs. The time to catch eels is in early summer when they are returning from the ocean, and this was an important time for people at Siletz. The entire family and community would come together to catch eels at night. Each person in the family had a different role. Older men would catch the eels using a long hook while younger children would collect the eels in sacks for others to clean, smoke, and preserve.</a:t>
            </a:r>
          </a:p>
          <a:p>
            <a:endParaRPr lang="en-US" dirty="0">
              <a:effectLst/>
              <a:latin typeface="Myriad Pro" panose="020B0503030403020204" pitchFamily="34" charset="0"/>
            </a:endParaRPr>
          </a:p>
          <a:p>
            <a:r>
              <a:rPr lang="en-US" i="1" dirty="0">
                <a:effectLst/>
                <a:latin typeface="Myriad Pro" panose="020B0503030403020204" pitchFamily="34" charset="0"/>
              </a:rPr>
              <a:t>Today the Siletz River has very few eels because the state of Oregon poisoned them in the 1980s. They thought that killing the lamprey would help the salmon population grow and they didn’t think to ask Tribal people about how important eels were to their community. Instead, by poisoning the eels they destroyed the first food that the Tribe had relied on for so many years. Today, Siletz people can no longer support their families with eels, but they remain committed to protecting eels and working to make sure that the runs will be healthy again in the future.</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5</a:t>
            </a:fld>
            <a:endParaRPr lang="en-US"/>
          </a:p>
        </p:txBody>
      </p:sp>
    </p:spTree>
    <p:extLst>
      <p:ext uri="{BB962C8B-B14F-4D97-AF65-F5344CB8AC3E}">
        <p14:creationId xmlns:p14="http://schemas.microsoft.com/office/powerpoint/2010/main" val="2619865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You already know a lot about stories. Who can tell me what the “setting” of a story is? </a:t>
            </a:r>
            <a:r>
              <a:rPr lang="en-US" dirty="0">
                <a:effectLst/>
                <a:latin typeface="Myriad Pro" panose="020B0503030403020204" pitchFamily="34" charset="0"/>
              </a:rPr>
              <a:t>[Allow students to respond, clarifying and correcting as necessary. Repeat with the terms characters, problem, and solution.]</a:t>
            </a:r>
            <a:r>
              <a:rPr lang="en-US" i="1" dirty="0">
                <a:effectLst/>
                <a:latin typeface="Myriad Pro" panose="020B0503030403020204" pitchFamily="34" charset="0"/>
              </a:rPr>
              <a:t> Great! Today, you’re going to identify those elements in the story, as well as one more very important element—the moral of the story. Does anyone know what that means? </a:t>
            </a:r>
            <a:r>
              <a:rPr lang="en-US" dirty="0">
                <a:effectLst/>
                <a:latin typeface="Myriad Pro" panose="020B0503030403020204" pitchFamily="34" charset="0"/>
              </a:rPr>
              <a:t>[Give students an opportunity to respond.]</a:t>
            </a:r>
          </a:p>
          <a:p>
            <a:endParaRPr lang="en-US" dirty="0">
              <a:effectLst/>
              <a:latin typeface="Myriad Pro" panose="020B0503030403020204" pitchFamily="34" charset="0"/>
            </a:endParaRPr>
          </a:p>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The moral of the story is a life lesson that you can learn from it. Traditional stories like the one we’ll hear today can give us insights into people’s beliefs and values. They might include lessons or morals or examples of characteristics that the storyteller wants to encourage in youngsters—stories are one way that Native people teach younger generations what kind of person it is good to be.</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6</a:t>
            </a:fld>
            <a:endParaRPr lang="en-US"/>
          </a:p>
        </p:txBody>
      </p:sp>
    </p:spTree>
    <p:extLst>
      <p:ext uri="{BB962C8B-B14F-4D97-AF65-F5344CB8AC3E}">
        <p14:creationId xmlns:p14="http://schemas.microsoft.com/office/powerpoint/2010/main" val="1491456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Now you are going to identify the different story elements we discussed. Here is an example of what you will do. </a:t>
            </a:r>
            <a:r>
              <a:rPr lang="en-US" dirty="0">
                <a:effectLst/>
                <a:latin typeface="Myriad Pro" panose="020B0503030403020204" pitchFamily="34" charset="0"/>
              </a:rPr>
              <a:t>[Talk through the example on the slide. Conversely, you can share the mini-lesson in the video here: </a:t>
            </a:r>
            <a:r>
              <a:rPr lang="en-US" b="1" u="sng" dirty="0">
                <a:effectLst/>
                <a:latin typeface="Myriad Pro" panose="020B0503030403020204" pitchFamily="34" charset="0"/>
              </a:rPr>
              <a:t>https://</a:t>
            </a:r>
            <a:r>
              <a:rPr lang="en-US" b="1" u="sng" dirty="0" err="1">
                <a:effectLst/>
                <a:latin typeface="Myriad Pro" panose="020B0503030403020204" pitchFamily="34" charset="0"/>
              </a:rPr>
              <a:t>www.readingrockets.org</a:t>
            </a:r>
            <a:r>
              <a:rPr lang="en-US" b="1" u="sng" dirty="0">
                <a:effectLst/>
                <a:latin typeface="Myriad Pro" panose="020B0503030403020204" pitchFamily="34" charset="0"/>
              </a:rPr>
              <a:t>/classroom/classroom-strategies/story-maps</a:t>
            </a:r>
            <a:r>
              <a:rPr lang="en-US" dirty="0">
                <a:effectLst/>
                <a:latin typeface="Myriad Pro" panose="020B0503030403020204" pitchFamily="34" charset="0"/>
              </a:rPr>
              <a:t>.]</a:t>
            </a:r>
            <a:r>
              <a:rPr lang="en-US" i="1" dirty="0">
                <a:effectLst/>
                <a:latin typeface="Myriad Pro" panose="020B0503030403020204" pitchFamily="34" charset="0"/>
              </a:rPr>
              <a:t> Think about the story of </a:t>
            </a:r>
            <a:r>
              <a:rPr lang="en-US" i="1" dirty="0" err="1">
                <a:effectLst/>
                <a:latin typeface="Myriad Pro" panose="020B0503030403020204" pitchFamily="34" charset="0"/>
              </a:rPr>
              <a:t>Tenas</a:t>
            </a:r>
            <a:r>
              <a:rPr lang="en-US" i="1" dirty="0">
                <a:effectLst/>
                <a:latin typeface="Myriad Pro" panose="020B0503030403020204" pitchFamily="34" charset="0"/>
              </a:rPr>
              <a:t> Man carefully as you fill out your graphic organizer. </a:t>
            </a:r>
            <a:r>
              <a:rPr lang="en-US" i="1">
                <a:effectLst/>
                <a:latin typeface="Myriad Pro" panose="020B0503030403020204" pitchFamily="34" charset="0"/>
              </a:rPr>
              <a:t>I will play the story one more time to help you.</a:t>
            </a:r>
            <a:endParaRPr lang="en-US">
              <a:effectLst/>
              <a:latin typeface="Myriad Pro" panose="020B0503030403020204" pitchFamily="34" charset="0"/>
            </a:endParaRPr>
          </a:p>
          <a:p>
            <a:endParaRPr lang="en-US"/>
          </a:p>
        </p:txBody>
      </p:sp>
      <p:sp>
        <p:nvSpPr>
          <p:cNvPr id="4" name="Slide Number Placeholder 3"/>
          <p:cNvSpPr>
            <a:spLocks noGrp="1"/>
          </p:cNvSpPr>
          <p:nvPr>
            <p:ph type="sldNum" sz="quarter" idx="5"/>
          </p:nvPr>
        </p:nvSpPr>
        <p:spPr/>
        <p:txBody>
          <a:bodyPr/>
          <a:lstStyle/>
          <a:p>
            <a:fld id="{014AEB4E-BEEE-4AB0-AD25-F2E6AE9853C5}" type="slidenum">
              <a:rPr lang="en-US" smtClean="0"/>
              <a:t>7</a:t>
            </a:fld>
            <a:endParaRPr lang="en-US"/>
          </a:p>
        </p:txBody>
      </p:sp>
    </p:spTree>
    <p:extLst>
      <p:ext uri="{BB962C8B-B14F-4D97-AF65-F5344CB8AC3E}">
        <p14:creationId xmlns:p14="http://schemas.microsoft.com/office/powerpoint/2010/main" val="219018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838200" y="736978"/>
            <a:ext cx="10027022" cy="1044929"/>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6924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838200" y="1836499"/>
            <a:ext cx="10027022" cy="43404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838200" y="735628"/>
            <a:ext cx="10027022" cy="1100871"/>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838200" y="736978"/>
            <a:ext cx="10027022" cy="1044929"/>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838199" y="1790700"/>
            <a:ext cx="10027021" cy="38149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Lorem ipsum dolor sit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amet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consectetur</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adipiscing</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elit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sed do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eiusmod</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tempor</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incididunt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labore et dolore magna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aliqua</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Ut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enim</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ad minim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veniam</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quis</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nostrud</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exercitation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ullamco</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laboris</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nisi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aliquip</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ea</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commodo</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consequat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t>
            </a:r>
          </a:p>
          <a:p>
            <a:pPr algn="l"/>
            <a:endPar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a:p>
            <a:pPr algn="l"/>
            <a:endPar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1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735496"/>
            <a:ext cx="6689036" cy="1233981"/>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1969478"/>
            <a:ext cx="6549887" cy="4153026"/>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Lorem ipsum dolor sit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amet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consectetur</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adipiscing</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elit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sed do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eiusmod</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tempor</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incididunt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labore et dolore magna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aliqua</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Ut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enim</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ad minim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veniam</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quis</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nostrud</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exercitation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ullamco</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laboris</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nisi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aliquip</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ea</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commodo</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consequat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t>
            </a:r>
          </a:p>
          <a:p>
            <a:pPr algn="r"/>
            <a:endPar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a:p>
            <a:pPr algn="r"/>
            <a:endPar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9D9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854119" y="2400300"/>
            <a:ext cx="9518179"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85412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bg>
      <p:bgPr>
        <a:solidFill>
          <a:srgbClr val="2C6754"/>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854119" y="2400300"/>
            <a:ext cx="9518179" cy="2117912"/>
          </a:xfrm>
        </p:spPr>
        <p:txBody>
          <a:bodyPr lIns="0" tIns="0" rIns="0" bIns="0" anchor="t" anchorCtr="0">
            <a:noAutofit/>
          </a:bodyPr>
          <a:lstStyle>
            <a:lvl1pPr>
              <a:defRPr i="1"/>
            </a:lvl1pPr>
          </a:lstStyle>
          <a:p>
            <a:pPr algn="l"/>
            <a:r>
              <a:rPr lang="en-US" sz="4800" dirty="0">
                <a:solidFill>
                  <a:schemeClr val="bg1"/>
                </a:solidFill>
              </a:rPr>
              <a:t>Divider section header goes here</a:t>
            </a:r>
          </a:p>
        </p:txBody>
      </p:sp>
    </p:spTree>
    <p:extLst>
      <p:ext uri="{BB962C8B-B14F-4D97-AF65-F5344CB8AC3E}">
        <p14:creationId xmlns:p14="http://schemas.microsoft.com/office/powerpoint/2010/main" val="357587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3"/>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5049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749277"/>
            <a:ext cx="10515600" cy="1009651"/>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96210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64" r:id="rId7"/>
    <p:sldLayoutId id="2147483661" r:id="rId8"/>
    <p:sldLayoutId id="2147483666" r:id="rId9"/>
    <p:sldLayoutId id="2147483667" r:id="rId10"/>
  </p:sldLayoutIdLst>
  <p:txStyles>
    <p:titleStyle>
      <a:lvl1pPr algn="l" defTabSz="914400" rtl="0" eaLnBrk="1" latinLnBrk="0" hangingPunct="1">
        <a:lnSpc>
          <a:spcPct val="90000"/>
        </a:lnSpc>
        <a:spcBef>
          <a:spcPct val="0"/>
        </a:spcBef>
        <a:buNone/>
        <a:defRPr sz="4400" b="1" i="0" kern="1200">
          <a:solidFill>
            <a:srgbClr val="2C6754"/>
          </a:solidFill>
          <a:latin typeface="Calibri" panose="020F0502020204030204" pitchFamily="34" charset="0"/>
          <a:ea typeface="Helvetica Neue Medium" panose="02000503000000020004" pitchFamily="2" charset="0"/>
          <a:cs typeface="Calibri" panose="020F0502020204030204" pitchFamily="34" charset="0"/>
        </a:defRPr>
      </a:lvl1pPr>
    </p:titleStyle>
    <p:bodyStyle>
      <a:lvl1pPr marL="2286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1pPr>
      <a:lvl2pPr marL="6858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2pPr>
      <a:lvl3pPr marL="11430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3pPr>
      <a:lvl4pPr marL="16002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4pPr>
      <a:lvl5pPr marL="20574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44" userDrawn="1">
          <p15:clr>
            <a:srgbClr val="F26B43"/>
          </p15:clr>
        </p15:guide>
        <p15:guide id="2"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7.png"/><Relationship Id="rId18"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1.svg"/><Relationship Id="rId17" Type="http://schemas.openxmlformats.org/officeDocument/2006/relationships/image" Target="../media/image19.png"/><Relationship Id="rId2" Type="http://schemas.openxmlformats.org/officeDocument/2006/relationships/notesSlide" Target="../notesSlides/notesSlide6.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image" Target="../media/image19.svg"/><Relationship Id="rId19" Type="http://schemas.openxmlformats.org/officeDocument/2006/relationships/image" Target="../media/image20.png"/><Relationship Id="rId4" Type="http://schemas.openxmlformats.org/officeDocument/2006/relationships/image" Target="../media/image13.svg"/><Relationship Id="rId9" Type="http://schemas.openxmlformats.org/officeDocument/2006/relationships/image" Target="../media/image15.png"/><Relationship Id="rId14"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9.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19.png"/><Relationship Id="rId1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838200" y="1914648"/>
            <a:ext cx="11353800" cy="1499733"/>
          </a:xfrm>
        </p:spPr>
        <p:txBody>
          <a:bodyPr lIns="0" tIns="0" rIns="0" bIns="0" anchor="t" anchorCtr="0">
            <a:noAutofit/>
          </a:bodyPr>
          <a:lstStyle/>
          <a:p>
            <a:pPr>
              <a:spcAft>
                <a:spcPts val="600"/>
              </a:spcAft>
            </a:pPr>
            <a:r>
              <a:rPr lang="en-US" sz="2400" b="1" dirty="0">
                <a:solidFill>
                  <a:srgbClr val="63A49F"/>
                </a:solidFill>
                <a:ea typeface="Helvetica Neue" panose="02000503000000020004" pitchFamily="2" charset="0"/>
              </a:rPr>
              <a:t>GRADE 3</a:t>
            </a:r>
            <a:r>
              <a:rPr lang="en-US" sz="7200" dirty="0"/>
              <a:t/>
            </a:r>
            <a:br>
              <a:rPr lang="en-US" sz="7200" dirty="0"/>
            </a:br>
            <a:r>
              <a:rPr lang="en-US" sz="7200" dirty="0">
                <a:cs typeface="Calibri Light"/>
              </a:rPr>
              <a:t>Oral Traditions: The Story </a:t>
            </a:r>
            <a:br>
              <a:rPr lang="en-US" sz="7200" dirty="0">
                <a:cs typeface="Calibri Light"/>
              </a:rPr>
            </a:br>
            <a:r>
              <a:rPr lang="en-US" sz="7200" dirty="0">
                <a:cs typeface="Calibri Light"/>
              </a:rPr>
              <a:t>of </a:t>
            </a:r>
            <a:r>
              <a:rPr lang="en-US" sz="7200" dirty="0" err="1">
                <a:cs typeface="Calibri Light"/>
              </a:rPr>
              <a:t>Tenas</a:t>
            </a:r>
            <a:r>
              <a:rPr lang="en-US" sz="7200" dirty="0">
                <a:cs typeface="Calibri Light"/>
              </a:rPr>
              <a:t> Man</a:t>
            </a:r>
            <a:endParaRPr lang="en-US" sz="4800" b="1" dirty="0"/>
          </a:p>
        </p:txBody>
      </p:sp>
      <p:pic>
        <p:nvPicPr>
          <p:cNvPr id="4" name="Picture 3" descr="Logo&#10;&#10;Description automatically generated">
            <a:extLst>
              <a:ext uri="{FF2B5EF4-FFF2-40B4-BE49-F238E27FC236}">
                <a16:creationId xmlns:a16="http://schemas.microsoft.com/office/drawing/2014/main" id="{F506D4C8-7BE1-D242-BF48-976C83DF6A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76785" y="495300"/>
            <a:ext cx="1459340" cy="1684079"/>
          </a:xfrm>
          <a:prstGeom prst="rect">
            <a:avLst/>
          </a:prstGeom>
        </p:spPr>
      </p:pic>
    </p:spTree>
    <p:extLst>
      <p:ext uri="{BB962C8B-B14F-4D97-AF65-F5344CB8AC3E}">
        <p14:creationId xmlns:p14="http://schemas.microsoft.com/office/powerpoint/2010/main" val="308931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ED571F-FABD-FD62-EE1C-2DA2AB9FBD95}"/>
              </a:ext>
            </a:extLst>
          </p:cNvPr>
          <p:cNvSpPr>
            <a:spLocks noGrp="1"/>
          </p:cNvSpPr>
          <p:nvPr>
            <p:ph type="ctrTitle"/>
          </p:nvPr>
        </p:nvSpPr>
        <p:spPr/>
        <p:txBody>
          <a:bodyPr/>
          <a:lstStyle/>
          <a:p>
            <a:r>
              <a:rPr lang="en-US" dirty="0"/>
              <a:t>Learning Targets and New Vocabulary</a:t>
            </a:r>
          </a:p>
        </p:txBody>
      </p:sp>
      <p:sp>
        <p:nvSpPr>
          <p:cNvPr id="8" name="Content Placeholder 7">
            <a:extLst>
              <a:ext uri="{FF2B5EF4-FFF2-40B4-BE49-F238E27FC236}">
                <a16:creationId xmlns:a16="http://schemas.microsoft.com/office/drawing/2014/main" id="{0352495E-358B-AE67-75CA-3470A2CAB84D}"/>
              </a:ext>
            </a:extLst>
          </p:cNvPr>
          <p:cNvSpPr>
            <a:spLocks noGrp="1"/>
          </p:cNvSpPr>
          <p:nvPr>
            <p:ph idx="1"/>
          </p:nvPr>
        </p:nvSpPr>
        <p:spPr>
          <a:xfrm>
            <a:off x="838199" y="1836499"/>
            <a:ext cx="4209289" cy="4340464"/>
          </a:xfrm>
        </p:spPr>
        <p:txBody>
          <a:bodyPr vert="horz" lIns="0" tIns="0" rIns="0" bIns="0" rtlCol="0" anchor="t">
            <a:noAutofit/>
          </a:bodyPr>
          <a:lstStyle/>
          <a:p>
            <a:r>
              <a:rPr lang="en-US" sz="2000" dirty="0"/>
              <a:t>I can explain the importance of oral traditions in Indigenous communities.</a:t>
            </a:r>
          </a:p>
          <a:p>
            <a:r>
              <a:rPr lang="en-US" sz="2000" dirty="0">
                <a:latin typeface="Calibri Light"/>
                <a:cs typeface="Calibri Light"/>
              </a:rPr>
              <a:t>I can explain the importance of first foods to Native people.</a:t>
            </a:r>
          </a:p>
          <a:p>
            <a:r>
              <a:rPr lang="en-US" sz="2000" dirty="0"/>
              <a:t>I can identify the elements of a story.</a:t>
            </a:r>
          </a:p>
          <a:p>
            <a:r>
              <a:rPr lang="en-US" sz="2000" dirty="0"/>
              <a:t>I can interpret the moral of a story.</a:t>
            </a:r>
          </a:p>
        </p:txBody>
      </p:sp>
      <p:sp>
        <p:nvSpPr>
          <p:cNvPr id="9" name="Content Placeholder 7">
            <a:extLst>
              <a:ext uri="{FF2B5EF4-FFF2-40B4-BE49-F238E27FC236}">
                <a16:creationId xmlns:a16="http://schemas.microsoft.com/office/drawing/2014/main" id="{D1BFE2E3-5B9C-D9BF-171F-941C48BF1C86}"/>
              </a:ext>
            </a:extLst>
          </p:cNvPr>
          <p:cNvSpPr txBox="1">
            <a:spLocks/>
          </p:cNvSpPr>
          <p:nvPr/>
        </p:nvSpPr>
        <p:spPr>
          <a:xfrm>
            <a:off x="5424276" y="1842868"/>
            <a:ext cx="5828940" cy="4340464"/>
          </a:xfrm>
          <a:prstGeom prst="rect">
            <a:avLst/>
          </a:prstGeom>
        </p:spPr>
        <p:txBody>
          <a:bodyPr vert="horz" lIns="0" tIns="0" rIns="0" bIns="0" rtlCol="0">
            <a:noAutofit/>
          </a:bodyPr>
          <a:lstStyle>
            <a:lvl1pPr marL="2286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1pPr>
            <a:lvl2pPr marL="6858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2pPr>
            <a:lvl3pPr marL="11430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3pPr>
            <a:lvl4pPr marL="16002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4pPr>
            <a:lvl5pPr marL="20574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latin typeface="Calibri" panose="020F0502020204030204" pitchFamily="34" charset="0"/>
                <a:cs typeface="Calibri" panose="020F0502020204030204" pitchFamily="34" charset="0"/>
              </a:rPr>
              <a:t>Elder – </a:t>
            </a:r>
            <a:r>
              <a:rPr lang="en-US" sz="2000" dirty="0"/>
              <a:t>An older member of a Tribe or community, specifically someone who teaches or leads others and shares their knowledge and experience. An elder could be a parent, grandparent, aunt or uncle, or a teacher. </a:t>
            </a:r>
          </a:p>
          <a:p>
            <a:r>
              <a:rPr lang="en-US" sz="2000" b="1" dirty="0">
                <a:latin typeface="Calibri" panose="020F0502020204030204" pitchFamily="34" charset="0"/>
                <a:cs typeface="Calibri" panose="020F0502020204030204" pitchFamily="34" charset="0"/>
              </a:rPr>
              <a:t>First foods – </a:t>
            </a:r>
            <a:r>
              <a:rPr lang="en-US" sz="2000" dirty="0"/>
              <a:t>Traditional foods that Native people have eaten since time immemorial. These are found in nature and are often healthier than the processed foods we eat today.</a:t>
            </a:r>
          </a:p>
          <a:p>
            <a:r>
              <a:rPr lang="en-US" sz="2000" b="1" dirty="0">
                <a:latin typeface="Calibri" panose="020F0502020204030204" pitchFamily="34" charset="0"/>
                <a:cs typeface="Calibri" panose="020F0502020204030204" pitchFamily="34" charset="0"/>
              </a:rPr>
              <a:t>Moral – </a:t>
            </a:r>
            <a:r>
              <a:rPr lang="en-US" sz="2000" dirty="0"/>
              <a:t>The lesson to be learned from a story </a:t>
            </a:r>
            <a:br>
              <a:rPr lang="en-US" sz="2000" dirty="0"/>
            </a:br>
            <a:r>
              <a:rPr lang="en-US" sz="2000" dirty="0"/>
              <a:t>or experience.</a:t>
            </a:r>
          </a:p>
          <a:p>
            <a:r>
              <a:rPr lang="en-US" sz="2000" b="1" dirty="0">
                <a:latin typeface="Calibri" panose="020F0502020204030204" pitchFamily="34" charset="0"/>
                <a:cs typeface="Calibri" panose="020F0502020204030204" pitchFamily="34" charset="0"/>
              </a:rPr>
              <a:t>Oral traditions – </a:t>
            </a:r>
            <a:r>
              <a:rPr lang="en-US" sz="2000" dirty="0"/>
              <a:t>Telling stories and histories to pass them along to younger generations.</a:t>
            </a:r>
          </a:p>
        </p:txBody>
      </p:sp>
    </p:spTree>
    <p:extLst>
      <p:ext uri="{BB962C8B-B14F-4D97-AF65-F5344CB8AC3E}">
        <p14:creationId xmlns:p14="http://schemas.microsoft.com/office/powerpoint/2010/main" val="2858456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F08278-6EA5-4B27-865E-FE34792394D6}"/>
              </a:ext>
            </a:extLst>
          </p:cNvPr>
          <p:cNvSpPr txBox="1"/>
          <p:nvPr/>
        </p:nvSpPr>
        <p:spPr>
          <a:xfrm>
            <a:off x="850392" y="5961429"/>
            <a:ext cx="1672253" cy="186783"/>
          </a:xfrm>
          <a:prstGeom prst="rect">
            <a:avLst/>
          </a:prstGeom>
          <a:noFill/>
        </p:spPr>
        <p:txBody>
          <a:bodyPr wrap="none" lIns="0" tIns="0" rIns="0" bIns="0" rtlCol="0">
            <a:noAutofit/>
          </a:bodyPr>
          <a:lstStyle/>
          <a:p>
            <a:r>
              <a:rPr lang="en-US" sz="1200" i="1" dirty="0">
                <a:solidFill>
                  <a:schemeClr val="tx1">
                    <a:lumMod val="65000"/>
                    <a:lumOff val="35000"/>
                  </a:schemeClr>
                </a:solidFill>
                <a:latin typeface="Arial" panose="020B0604020202020204" pitchFamily="34" charset="0"/>
                <a:cs typeface="Arial" panose="020B0604020202020204" pitchFamily="34" charset="0"/>
              </a:rPr>
              <a:t>Images source: CTSI </a:t>
            </a:r>
          </a:p>
        </p:txBody>
      </p:sp>
      <p:pic>
        <p:nvPicPr>
          <p:cNvPr id="7" name="Picture 6">
            <a:extLst>
              <a:ext uri="{FF2B5EF4-FFF2-40B4-BE49-F238E27FC236}">
                <a16:creationId xmlns:a16="http://schemas.microsoft.com/office/drawing/2014/main" id="{F0C733F4-FC31-4AB6-B20D-C7DCB9345029}"/>
              </a:ext>
            </a:extLst>
          </p:cNvPr>
          <p:cNvPicPr>
            <a:picLocks noChangeAspect="1"/>
          </p:cNvPicPr>
          <p:nvPr/>
        </p:nvPicPr>
        <p:blipFill>
          <a:blip r:embed="rId3"/>
          <a:stretch>
            <a:fillRect/>
          </a:stretch>
        </p:blipFill>
        <p:spPr>
          <a:xfrm>
            <a:off x="7354888" y="1702857"/>
            <a:ext cx="2423538" cy="3926133"/>
          </a:xfrm>
          <a:prstGeom prst="rect">
            <a:avLst/>
          </a:prstGeom>
        </p:spPr>
      </p:pic>
      <p:pic>
        <p:nvPicPr>
          <p:cNvPr id="9" name="Picture 8">
            <a:extLst>
              <a:ext uri="{FF2B5EF4-FFF2-40B4-BE49-F238E27FC236}">
                <a16:creationId xmlns:a16="http://schemas.microsoft.com/office/drawing/2014/main" id="{617239A3-C1B6-414D-A818-0F6FDC7A1D31}"/>
              </a:ext>
            </a:extLst>
          </p:cNvPr>
          <p:cNvPicPr>
            <a:picLocks noChangeAspect="1"/>
          </p:cNvPicPr>
          <p:nvPr/>
        </p:nvPicPr>
        <p:blipFill>
          <a:blip r:embed="rId4"/>
          <a:stretch>
            <a:fillRect/>
          </a:stretch>
        </p:blipFill>
        <p:spPr>
          <a:xfrm>
            <a:off x="1914722" y="1706571"/>
            <a:ext cx="5256381" cy="3922419"/>
          </a:xfrm>
          <a:prstGeom prst="rect">
            <a:avLst/>
          </a:prstGeom>
        </p:spPr>
      </p:pic>
      <p:sp>
        <p:nvSpPr>
          <p:cNvPr id="5" name="Title 4">
            <a:extLst>
              <a:ext uri="{FF2B5EF4-FFF2-40B4-BE49-F238E27FC236}">
                <a16:creationId xmlns:a16="http://schemas.microsoft.com/office/drawing/2014/main" id="{CB0046AE-767D-8F59-72C0-2F6760188BF6}"/>
              </a:ext>
            </a:extLst>
          </p:cNvPr>
          <p:cNvSpPr>
            <a:spLocks noGrp="1"/>
          </p:cNvSpPr>
          <p:nvPr>
            <p:ph type="ctrTitle"/>
          </p:nvPr>
        </p:nvSpPr>
        <p:spPr/>
        <p:txBody>
          <a:bodyPr/>
          <a:lstStyle/>
          <a:p>
            <a:r>
              <a:rPr lang="en-US" dirty="0"/>
              <a:t>The Confederated Tribes of Siletz Indians</a:t>
            </a:r>
          </a:p>
        </p:txBody>
      </p:sp>
    </p:spTree>
    <p:extLst>
      <p:ext uri="{BB962C8B-B14F-4D97-AF65-F5344CB8AC3E}">
        <p14:creationId xmlns:p14="http://schemas.microsoft.com/office/powerpoint/2010/main" val="333516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9DDCF615-71C1-B79B-0C2D-17F3D49D9CB3}"/>
              </a:ext>
            </a:extLst>
          </p:cNvPr>
          <p:cNvPicPr>
            <a:picLocks noGrp="1" noChangeAspect="1"/>
          </p:cNvPicPr>
          <p:nvPr>
            <p:ph idx="1"/>
          </p:nvPr>
        </p:nvPicPr>
        <p:blipFill rotWithShape="1">
          <a:blip r:embed="rId3"/>
          <a:srcRect l="40788" t="9387" r="11779" b="9688"/>
          <a:stretch/>
        </p:blipFill>
        <p:spPr>
          <a:xfrm>
            <a:off x="7159094" y="1735864"/>
            <a:ext cx="1837582" cy="3941608"/>
          </a:xfrm>
        </p:spPr>
      </p:pic>
      <p:pic>
        <p:nvPicPr>
          <p:cNvPr id="15" name="Picture 14" descr="A map of the state of siltz&#10;&#10;Description automatically generated">
            <a:extLst>
              <a:ext uri="{FF2B5EF4-FFF2-40B4-BE49-F238E27FC236}">
                <a16:creationId xmlns:a16="http://schemas.microsoft.com/office/drawing/2014/main" id="{6EB26151-C35F-0C64-96E3-6F6F2DA6181D}"/>
              </a:ext>
            </a:extLst>
          </p:cNvPr>
          <p:cNvPicPr>
            <a:picLocks noChangeAspect="1"/>
          </p:cNvPicPr>
          <p:nvPr/>
        </p:nvPicPr>
        <p:blipFill rotWithShape="1">
          <a:blip r:embed="rId4"/>
          <a:srcRect l="28621" t="16552" r="11724" b="29793"/>
          <a:stretch/>
        </p:blipFill>
        <p:spPr>
          <a:xfrm>
            <a:off x="795800" y="1735864"/>
            <a:ext cx="3517691" cy="3941608"/>
          </a:xfrm>
          <a:prstGeom prst="rect">
            <a:avLst/>
          </a:prstGeom>
        </p:spPr>
      </p:pic>
      <p:sp>
        <p:nvSpPr>
          <p:cNvPr id="17" name="Content Placeholder 2">
            <a:extLst>
              <a:ext uri="{FF2B5EF4-FFF2-40B4-BE49-F238E27FC236}">
                <a16:creationId xmlns:a16="http://schemas.microsoft.com/office/drawing/2014/main" id="{D6EF0C85-2F56-E98B-AACD-F9FBAEA19C0A}"/>
              </a:ext>
            </a:extLst>
          </p:cNvPr>
          <p:cNvSpPr txBox="1">
            <a:spLocks/>
          </p:cNvSpPr>
          <p:nvPr/>
        </p:nvSpPr>
        <p:spPr>
          <a:xfrm>
            <a:off x="4502212" y="1747672"/>
            <a:ext cx="2321667" cy="1350370"/>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i="1" dirty="0">
                <a:latin typeface="Calibri Light" panose="020F0302020204030204" pitchFamily="34" charset="0"/>
                <a:cs typeface="Calibri Light" panose="020F0302020204030204" pitchFamily="34" charset="0"/>
              </a:rPr>
              <a:t>Close-up view of Reservation centered on the agency located at Siletz. Can you find the very twisty Siletz River?</a:t>
            </a:r>
          </a:p>
        </p:txBody>
      </p:sp>
      <p:sp>
        <p:nvSpPr>
          <p:cNvPr id="18" name="Content Placeholder 2">
            <a:extLst>
              <a:ext uri="{FF2B5EF4-FFF2-40B4-BE49-F238E27FC236}">
                <a16:creationId xmlns:a16="http://schemas.microsoft.com/office/drawing/2014/main" id="{8F679731-EB52-1649-5FE9-04EDAF49FF73}"/>
              </a:ext>
            </a:extLst>
          </p:cNvPr>
          <p:cNvSpPr txBox="1">
            <a:spLocks/>
          </p:cNvSpPr>
          <p:nvPr/>
        </p:nvSpPr>
        <p:spPr>
          <a:xfrm>
            <a:off x="9202713" y="1747673"/>
            <a:ext cx="1837582" cy="77716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i="1" dirty="0">
                <a:latin typeface="Calibri Light" panose="020F0302020204030204" pitchFamily="34" charset="0"/>
                <a:cs typeface="Calibri Light" panose="020F0302020204030204" pitchFamily="34" charset="0"/>
              </a:rPr>
              <a:t>The original 1.1 million acre Coast (Siletz) Reservation</a:t>
            </a:r>
          </a:p>
        </p:txBody>
      </p:sp>
      <p:sp>
        <p:nvSpPr>
          <p:cNvPr id="3" name="Title 2">
            <a:extLst>
              <a:ext uri="{FF2B5EF4-FFF2-40B4-BE49-F238E27FC236}">
                <a16:creationId xmlns:a16="http://schemas.microsoft.com/office/drawing/2014/main" id="{2A8D44C0-C48A-638B-B26B-192C24A630C6}"/>
              </a:ext>
            </a:extLst>
          </p:cNvPr>
          <p:cNvSpPr>
            <a:spLocks noGrp="1"/>
          </p:cNvSpPr>
          <p:nvPr>
            <p:ph type="ctrTitle"/>
          </p:nvPr>
        </p:nvSpPr>
        <p:spPr/>
        <p:txBody>
          <a:bodyPr/>
          <a:lstStyle/>
          <a:p>
            <a:r>
              <a:rPr lang="en-US" dirty="0"/>
              <a:t>Coast (Siletz) Reservation</a:t>
            </a:r>
          </a:p>
        </p:txBody>
      </p:sp>
      <p:sp>
        <p:nvSpPr>
          <p:cNvPr id="4" name="TextBox 3">
            <a:extLst>
              <a:ext uri="{FF2B5EF4-FFF2-40B4-BE49-F238E27FC236}">
                <a16:creationId xmlns:a16="http://schemas.microsoft.com/office/drawing/2014/main" id="{5DF37497-B435-65CC-FB63-2D5E38B489E5}"/>
              </a:ext>
            </a:extLst>
          </p:cNvPr>
          <p:cNvSpPr txBox="1"/>
          <p:nvPr/>
        </p:nvSpPr>
        <p:spPr>
          <a:xfrm>
            <a:off x="850392" y="5961429"/>
            <a:ext cx="3844438" cy="172671"/>
          </a:xfrm>
          <a:prstGeom prst="rect">
            <a:avLst/>
          </a:prstGeom>
          <a:noFill/>
        </p:spPr>
        <p:txBody>
          <a:bodyPr wrap="none" lIns="0" tIns="0" rIns="0" bIns="0" rtlCol="0">
            <a:noAutofit/>
          </a:bodyPr>
          <a:lstStyle/>
          <a:p>
            <a:r>
              <a:rPr lang="en-US" sz="1200" i="1" dirty="0">
                <a:solidFill>
                  <a:schemeClr val="tx1">
                    <a:lumMod val="65000"/>
                    <a:lumOff val="35000"/>
                  </a:schemeClr>
                </a:solidFill>
                <a:latin typeface="Arial" panose="020B0604020202020204" pitchFamily="34" charset="0"/>
                <a:cs typeface="Arial" panose="020B0604020202020204" pitchFamily="34" charset="0"/>
              </a:rPr>
              <a:t>Images source: The People Are Dancing Again</a:t>
            </a:r>
          </a:p>
        </p:txBody>
      </p:sp>
    </p:spTree>
    <p:extLst>
      <p:ext uri="{BB962C8B-B14F-4D97-AF65-F5344CB8AC3E}">
        <p14:creationId xmlns:p14="http://schemas.microsoft.com/office/powerpoint/2010/main" val="3684712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holding a black object&#10;&#10;Description automatically generated">
            <a:extLst>
              <a:ext uri="{FF2B5EF4-FFF2-40B4-BE49-F238E27FC236}">
                <a16:creationId xmlns:a16="http://schemas.microsoft.com/office/drawing/2014/main" id="{3DF9FE0E-038C-CAFB-ACD4-4C89C85CAE41}"/>
              </a:ext>
            </a:extLst>
          </p:cNvPr>
          <p:cNvPicPr>
            <a:picLocks noChangeAspect="1"/>
          </p:cNvPicPr>
          <p:nvPr/>
        </p:nvPicPr>
        <p:blipFill rotWithShape="1">
          <a:blip r:embed="rId3"/>
          <a:srcRect l="-1626" r="-813" b="-649"/>
          <a:stretch/>
        </p:blipFill>
        <p:spPr>
          <a:xfrm>
            <a:off x="5633881" y="1832996"/>
            <a:ext cx="2701963" cy="3318140"/>
          </a:xfrm>
          <a:prstGeom prst="rect">
            <a:avLst/>
          </a:prstGeom>
        </p:spPr>
      </p:pic>
      <p:pic>
        <p:nvPicPr>
          <p:cNvPr id="11" name="Picture 10" descr="A close-up of people cutting meat&#10;&#10;Description automatically generated">
            <a:extLst>
              <a:ext uri="{FF2B5EF4-FFF2-40B4-BE49-F238E27FC236}">
                <a16:creationId xmlns:a16="http://schemas.microsoft.com/office/drawing/2014/main" id="{52CF73E7-48E4-10C4-A911-4968718869C9}"/>
              </a:ext>
            </a:extLst>
          </p:cNvPr>
          <p:cNvPicPr>
            <a:picLocks noChangeAspect="1"/>
          </p:cNvPicPr>
          <p:nvPr/>
        </p:nvPicPr>
        <p:blipFill rotWithShape="1">
          <a:blip r:embed="rId4"/>
          <a:srcRect l="-30700" t="-6599" r="-226"/>
          <a:stretch/>
        </p:blipFill>
        <p:spPr>
          <a:xfrm>
            <a:off x="7312213" y="1608510"/>
            <a:ext cx="4879787" cy="3531795"/>
          </a:xfrm>
          <a:prstGeom prst="rect">
            <a:avLst/>
          </a:prstGeom>
        </p:spPr>
      </p:pic>
      <p:pic>
        <p:nvPicPr>
          <p:cNvPr id="13" name="Picture 12" descr="A waterfall with water falling over rocks&#10;&#10;Description automatically generated">
            <a:extLst>
              <a:ext uri="{FF2B5EF4-FFF2-40B4-BE49-F238E27FC236}">
                <a16:creationId xmlns:a16="http://schemas.microsoft.com/office/drawing/2014/main" id="{DE86EC71-F5F0-B578-E019-C1AB88BA3553}"/>
              </a:ext>
            </a:extLst>
          </p:cNvPr>
          <p:cNvPicPr>
            <a:picLocks noChangeAspect="1"/>
          </p:cNvPicPr>
          <p:nvPr/>
        </p:nvPicPr>
        <p:blipFill rotWithShape="1">
          <a:blip r:embed="rId5"/>
          <a:srcRect l="16458"/>
          <a:stretch/>
        </p:blipFill>
        <p:spPr>
          <a:xfrm>
            <a:off x="236306" y="1832996"/>
            <a:ext cx="5304162" cy="3318140"/>
          </a:xfrm>
          <a:prstGeom prst="rect">
            <a:avLst/>
          </a:prstGeom>
        </p:spPr>
      </p:pic>
      <p:sp>
        <p:nvSpPr>
          <p:cNvPr id="5" name="Title 4">
            <a:extLst>
              <a:ext uri="{FF2B5EF4-FFF2-40B4-BE49-F238E27FC236}">
                <a16:creationId xmlns:a16="http://schemas.microsoft.com/office/drawing/2014/main" id="{EF51B139-BFEE-A289-33F6-94E08C32B551}"/>
              </a:ext>
            </a:extLst>
          </p:cNvPr>
          <p:cNvSpPr>
            <a:spLocks noGrp="1"/>
          </p:cNvSpPr>
          <p:nvPr>
            <p:ph type="ctrTitle"/>
          </p:nvPr>
        </p:nvSpPr>
        <p:spPr>
          <a:xfrm>
            <a:off x="838200" y="735628"/>
            <a:ext cx="10027022" cy="400111"/>
          </a:xfrm>
        </p:spPr>
        <p:txBody>
          <a:bodyPr/>
          <a:lstStyle/>
          <a:p>
            <a:r>
              <a:rPr lang="en-US" dirty="0"/>
              <a:t>Lamprey (Eels)</a:t>
            </a:r>
          </a:p>
        </p:txBody>
      </p:sp>
      <p:sp>
        <p:nvSpPr>
          <p:cNvPr id="6" name="TextBox 5">
            <a:extLst>
              <a:ext uri="{FF2B5EF4-FFF2-40B4-BE49-F238E27FC236}">
                <a16:creationId xmlns:a16="http://schemas.microsoft.com/office/drawing/2014/main" id="{A089E827-ACA2-7427-47F0-65B93AC62C27}"/>
              </a:ext>
            </a:extLst>
          </p:cNvPr>
          <p:cNvSpPr txBox="1"/>
          <p:nvPr/>
        </p:nvSpPr>
        <p:spPr>
          <a:xfrm>
            <a:off x="850392" y="5961429"/>
            <a:ext cx="9904044" cy="400111"/>
          </a:xfrm>
          <a:prstGeom prst="rect">
            <a:avLst/>
          </a:prstGeom>
          <a:noFill/>
        </p:spPr>
        <p:txBody>
          <a:bodyPr wrap="none" lIns="0" tIns="0" rIns="0" bIns="0" rtlCol="0">
            <a:noAutofit/>
          </a:bodyPr>
          <a:lstStyle/>
          <a:p>
            <a:r>
              <a:rPr lang="en-US" sz="1200" i="1" dirty="0">
                <a:solidFill>
                  <a:schemeClr val="tx1">
                    <a:lumMod val="65000"/>
                    <a:lumOff val="35000"/>
                  </a:schemeClr>
                </a:solidFill>
                <a:latin typeface="Arial" panose="020B0604020202020204" pitchFamily="34" charset="0"/>
                <a:cs typeface="Arial" panose="020B0604020202020204" pitchFamily="34" charset="0"/>
              </a:rPr>
              <a:t>Images source: CTSI Tribal Newsletter: Willamette Falls (an important </a:t>
            </a:r>
            <a:r>
              <a:rPr lang="en-US" sz="1200" i="1" dirty="0" err="1">
                <a:solidFill>
                  <a:schemeClr val="tx1">
                    <a:lumMod val="65000"/>
                    <a:lumOff val="35000"/>
                  </a:schemeClr>
                </a:solidFill>
                <a:latin typeface="Arial" panose="020B0604020202020204" pitchFamily="34" charset="0"/>
                <a:cs typeface="Arial" panose="020B0604020202020204" pitchFamily="34" charset="0"/>
              </a:rPr>
              <a:t>eeling</a:t>
            </a:r>
            <a:r>
              <a:rPr lang="en-US" sz="1200" i="1" dirty="0">
                <a:solidFill>
                  <a:schemeClr val="tx1">
                    <a:lumMod val="65000"/>
                    <a:lumOff val="35000"/>
                  </a:schemeClr>
                </a:solidFill>
                <a:latin typeface="Arial" panose="020B0604020202020204" pitchFamily="34" charset="0"/>
                <a:cs typeface="Arial" panose="020B0604020202020204" pitchFamily="34" charset="0"/>
              </a:rPr>
              <a:t> site for Siletz people today); Lamprey Eel; Siletz people cleaning eels  </a:t>
            </a:r>
          </a:p>
          <a:p>
            <a:endParaRPr lang="en-US" sz="1200" i="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7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C19B8AA8-CF6B-56A5-6FA5-725DE502116D}"/>
              </a:ext>
            </a:extLst>
          </p:cNvPr>
          <p:cNvGraphicFramePr>
            <a:graphicFrameLocks noGrp="1"/>
          </p:cNvGraphicFramePr>
          <p:nvPr>
            <p:ph idx="1"/>
            <p:extLst>
              <p:ext uri="{D42A27DB-BD31-4B8C-83A1-F6EECF244321}">
                <p14:modId xmlns:p14="http://schemas.microsoft.com/office/powerpoint/2010/main" val="2576007893"/>
              </p:ext>
            </p:extLst>
          </p:nvPr>
        </p:nvGraphicFramePr>
        <p:xfrm>
          <a:off x="866820" y="1618476"/>
          <a:ext cx="9861550" cy="4468426"/>
        </p:xfrm>
        <a:graphic>
          <a:graphicData uri="http://schemas.openxmlformats.org/drawingml/2006/table">
            <a:tbl>
              <a:tblPr firstRow="1" bandRow="1">
                <a:tableStyleId>{5940675A-B579-460E-94D1-54222C63F5DA}</a:tableStyleId>
              </a:tblPr>
              <a:tblGrid>
                <a:gridCol w="4930775">
                  <a:extLst>
                    <a:ext uri="{9D8B030D-6E8A-4147-A177-3AD203B41FA5}">
                      <a16:colId xmlns:a16="http://schemas.microsoft.com/office/drawing/2014/main" val="2213257801"/>
                    </a:ext>
                  </a:extLst>
                </a:gridCol>
                <a:gridCol w="4930775">
                  <a:extLst>
                    <a:ext uri="{9D8B030D-6E8A-4147-A177-3AD203B41FA5}">
                      <a16:colId xmlns:a16="http://schemas.microsoft.com/office/drawing/2014/main" val="2222790717"/>
                    </a:ext>
                  </a:extLst>
                </a:gridCol>
              </a:tblGrid>
              <a:tr h="1684283">
                <a:tc>
                  <a:txBody>
                    <a:bodyPr/>
                    <a:lstStyle/>
                    <a:p>
                      <a:r>
                        <a:rPr lang="en-US" b="1" dirty="0">
                          <a:solidFill>
                            <a:srgbClr val="2C6754"/>
                          </a:solidFill>
                        </a:rPr>
                        <a:t>Characters</a:t>
                      </a:r>
                    </a:p>
                    <a:p>
                      <a:pPr lvl="0">
                        <a:buNone/>
                      </a:pPr>
                      <a:endParaRPr lang="en-US" dirty="0"/>
                    </a:p>
                  </a:txBody>
                  <a:tcPr marL="182880" marT="91440">
                    <a:lnL w="12700" cap="flat" cmpd="sng" algn="ctr">
                      <a:no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tcPr>
                </a:tc>
                <a:tc>
                  <a:txBody>
                    <a:bodyPr/>
                    <a:lstStyle/>
                    <a:p>
                      <a:r>
                        <a:rPr lang="en-US" b="1" dirty="0">
                          <a:solidFill>
                            <a:srgbClr val="2C6754"/>
                          </a:solidFill>
                        </a:rPr>
                        <a:t>Setting</a:t>
                      </a:r>
                    </a:p>
                  </a:txBody>
                  <a:tcPr marL="182880" marT="91440">
                    <a:lnL w="12700" cap="flat" cmpd="sng" algn="ctr">
                      <a:solidFill>
                        <a:srgbClr val="009D9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tcPr>
                </a:tc>
                <a:extLst>
                  <a:ext uri="{0D108BD9-81ED-4DB2-BD59-A6C34878D82A}">
                    <a16:rowId xmlns:a16="http://schemas.microsoft.com/office/drawing/2014/main" val="2143794382"/>
                  </a:ext>
                </a:extLst>
              </a:tr>
              <a:tr h="1630325">
                <a:tc>
                  <a:txBody>
                    <a:bodyPr/>
                    <a:lstStyle/>
                    <a:p>
                      <a:pPr>
                        <a:spcAft>
                          <a:spcPts val="600"/>
                        </a:spcAft>
                      </a:pPr>
                      <a:r>
                        <a:rPr lang="en-US" b="1" dirty="0">
                          <a:solidFill>
                            <a:srgbClr val="2C6754"/>
                          </a:solidFill>
                        </a:rPr>
                        <a:t>Problem</a:t>
                      </a:r>
                      <a:endParaRPr lang="en-US" dirty="0"/>
                    </a:p>
                  </a:txBody>
                  <a:tcPr marL="182880" marR="731520" marT="91440">
                    <a:lnL w="12700" cap="flat" cmpd="sng" algn="ctr">
                      <a:no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tcPr>
                </a:tc>
                <a:tc>
                  <a:txBody>
                    <a:bodyPr/>
                    <a:lstStyle/>
                    <a:p>
                      <a:pPr>
                        <a:spcAft>
                          <a:spcPts val="600"/>
                        </a:spcAft>
                      </a:pPr>
                      <a:r>
                        <a:rPr lang="en-US" b="1" dirty="0">
                          <a:solidFill>
                            <a:srgbClr val="2C6754"/>
                          </a:solidFill>
                        </a:rPr>
                        <a:t>Solution</a:t>
                      </a:r>
                      <a:endParaRPr lang="en-US" dirty="0"/>
                    </a:p>
                  </a:txBody>
                  <a:tcPr marL="182880" marR="1920240" marT="91440">
                    <a:lnL w="12700" cap="flat" cmpd="sng" algn="ctr">
                      <a:solidFill>
                        <a:srgbClr val="009D9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tcPr>
                </a:tc>
                <a:extLst>
                  <a:ext uri="{0D108BD9-81ED-4DB2-BD59-A6C34878D82A}">
                    <a16:rowId xmlns:a16="http://schemas.microsoft.com/office/drawing/2014/main" val="2967506951"/>
                  </a:ext>
                </a:extLst>
              </a:tr>
              <a:tr h="1153818">
                <a:tc gridSpan="2">
                  <a:txBody>
                    <a:bodyPr/>
                    <a:lstStyle/>
                    <a:p>
                      <a:pPr lvl="0" algn="l">
                        <a:spcAft>
                          <a:spcPts val="600"/>
                        </a:spcAft>
                        <a:buNone/>
                      </a:pPr>
                      <a:r>
                        <a:rPr lang="en-US" b="1" dirty="0">
                          <a:solidFill>
                            <a:srgbClr val="2C6754"/>
                          </a:solidFill>
                        </a:rPr>
                        <a:t>Moral/lesson</a:t>
                      </a:r>
                      <a:endParaRPr lang="en-US" dirty="0"/>
                    </a:p>
                  </a:txBody>
                  <a:tcPr marL="182880"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94612344"/>
                  </a:ext>
                </a:extLst>
              </a:tr>
            </a:tbl>
          </a:graphicData>
        </a:graphic>
      </p:graphicFrame>
      <p:sp>
        <p:nvSpPr>
          <p:cNvPr id="8" name="Title 7">
            <a:extLst>
              <a:ext uri="{FF2B5EF4-FFF2-40B4-BE49-F238E27FC236}">
                <a16:creationId xmlns:a16="http://schemas.microsoft.com/office/drawing/2014/main" id="{9F201C36-D573-F79C-A829-7FE58D939CD7}"/>
              </a:ext>
            </a:extLst>
          </p:cNvPr>
          <p:cNvSpPr>
            <a:spLocks noGrp="1"/>
          </p:cNvSpPr>
          <p:nvPr>
            <p:ph type="ctrTitle"/>
          </p:nvPr>
        </p:nvSpPr>
        <p:spPr/>
        <p:txBody>
          <a:bodyPr/>
          <a:lstStyle/>
          <a:p>
            <a:r>
              <a:rPr lang="en-US" dirty="0">
                <a:latin typeface="Calibri"/>
                <a:cs typeface="Calibri"/>
              </a:rPr>
              <a:t>Story Elements</a:t>
            </a:r>
          </a:p>
        </p:txBody>
      </p:sp>
      <p:pic>
        <p:nvPicPr>
          <p:cNvPr id="9" name="Graphic 8" descr="Group success outline">
            <a:extLst>
              <a:ext uri="{FF2B5EF4-FFF2-40B4-BE49-F238E27FC236}">
                <a16:creationId xmlns:a16="http://schemas.microsoft.com/office/drawing/2014/main" id="{849D652B-4ED6-C49E-321A-74960813458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496462" y="2101545"/>
            <a:ext cx="914400" cy="914400"/>
          </a:xfrm>
          <a:prstGeom prst="rect">
            <a:avLst/>
          </a:prstGeom>
        </p:spPr>
      </p:pic>
      <p:pic>
        <p:nvPicPr>
          <p:cNvPr id="10" name="Graphic 9" descr="Hero Male outline">
            <a:extLst>
              <a:ext uri="{FF2B5EF4-FFF2-40B4-BE49-F238E27FC236}">
                <a16:creationId xmlns:a16="http://schemas.microsoft.com/office/drawing/2014/main" id="{7DF1DF10-C5D2-58C0-9B3B-149513D2E97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769046" y="2076071"/>
            <a:ext cx="914400" cy="914400"/>
          </a:xfrm>
          <a:prstGeom prst="rect">
            <a:avLst/>
          </a:prstGeom>
        </p:spPr>
      </p:pic>
      <p:pic>
        <p:nvPicPr>
          <p:cNvPr id="12" name="Graphic 11" descr="User Crown Male with solid fill">
            <a:extLst>
              <a:ext uri="{FF2B5EF4-FFF2-40B4-BE49-F238E27FC236}">
                <a16:creationId xmlns:a16="http://schemas.microsoft.com/office/drawing/2014/main" id="{87ECF3B0-F01D-617C-E51B-15952F38A509}"/>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041631" y="2118123"/>
            <a:ext cx="914400" cy="914400"/>
          </a:xfrm>
          <a:prstGeom prst="rect">
            <a:avLst/>
          </a:prstGeom>
        </p:spPr>
      </p:pic>
      <p:pic>
        <p:nvPicPr>
          <p:cNvPr id="13" name="Graphic 12" descr="House with solid fill">
            <a:extLst>
              <a:ext uri="{FF2B5EF4-FFF2-40B4-BE49-F238E27FC236}">
                <a16:creationId xmlns:a16="http://schemas.microsoft.com/office/drawing/2014/main" id="{218166AD-D22C-2DD1-D3A1-1E3CAE4D8FF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467111" y="2046953"/>
            <a:ext cx="914400" cy="914400"/>
          </a:xfrm>
          <a:prstGeom prst="rect">
            <a:avLst/>
          </a:prstGeom>
        </p:spPr>
      </p:pic>
      <p:pic>
        <p:nvPicPr>
          <p:cNvPr id="14" name="Graphic 13" descr="Moon and stars outline">
            <a:extLst>
              <a:ext uri="{FF2B5EF4-FFF2-40B4-BE49-F238E27FC236}">
                <a16:creationId xmlns:a16="http://schemas.microsoft.com/office/drawing/2014/main" id="{5EC0DB74-641E-CEBF-BAAF-1E06E96A1731}"/>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7853201" y="2066103"/>
            <a:ext cx="914400" cy="914400"/>
          </a:xfrm>
          <a:prstGeom prst="rect">
            <a:avLst/>
          </a:prstGeom>
        </p:spPr>
      </p:pic>
      <p:pic>
        <p:nvPicPr>
          <p:cNvPr id="16" name="Graphic 15" descr="Dim (Medium Sun) outline">
            <a:extLst>
              <a:ext uri="{FF2B5EF4-FFF2-40B4-BE49-F238E27FC236}">
                <a16:creationId xmlns:a16="http://schemas.microsoft.com/office/drawing/2014/main" id="{BDD9845E-6513-5167-69ED-04D06E7F1845}"/>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9418539" y="2076071"/>
            <a:ext cx="914400" cy="914400"/>
          </a:xfrm>
          <a:prstGeom prst="rect">
            <a:avLst/>
          </a:prstGeom>
        </p:spPr>
      </p:pic>
      <p:pic>
        <p:nvPicPr>
          <p:cNvPr id="21" name="Graphic 20" descr="Question mark with solid fill">
            <a:extLst>
              <a:ext uri="{FF2B5EF4-FFF2-40B4-BE49-F238E27FC236}">
                <a16:creationId xmlns:a16="http://schemas.microsoft.com/office/drawing/2014/main" id="{771AACF5-CE09-7AFA-E780-440AB6F7B6D9}"/>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2769046" y="3614326"/>
            <a:ext cx="914400" cy="914400"/>
          </a:xfrm>
          <a:prstGeom prst="rect">
            <a:avLst/>
          </a:prstGeom>
        </p:spPr>
      </p:pic>
      <p:pic>
        <p:nvPicPr>
          <p:cNvPr id="22" name="Graphic 21" descr="Person with idea with solid fill">
            <a:extLst>
              <a:ext uri="{FF2B5EF4-FFF2-40B4-BE49-F238E27FC236}">
                <a16:creationId xmlns:a16="http://schemas.microsoft.com/office/drawing/2014/main" id="{897088D9-EF42-263D-C379-ABAF50ADCE9D}"/>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7756451" y="3614326"/>
            <a:ext cx="914400" cy="914400"/>
          </a:xfrm>
          <a:prstGeom prst="rect">
            <a:avLst/>
          </a:prstGeom>
        </p:spPr>
      </p:pic>
      <p:pic>
        <p:nvPicPr>
          <p:cNvPr id="23" name="Graphic 22" descr="Classroom with solid fill">
            <a:extLst>
              <a:ext uri="{FF2B5EF4-FFF2-40B4-BE49-F238E27FC236}">
                <a16:creationId xmlns:a16="http://schemas.microsoft.com/office/drawing/2014/main" id="{DFF90440-087C-A532-884C-CB2BA304D723}"/>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5359838" y="5046655"/>
            <a:ext cx="914400" cy="914400"/>
          </a:xfrm>
          <a:prstGeom prst="rect">
            <a:avLst/>
          </a:prstGeom>
        </p:spPr>
      </p:pic>
    </p:spTree>
    <p:extLst>
      <p:ext uri="{BB962C8B-B14F-4D97-AF65-F5344CB8AC3E}">
        <p14:creationId xmlns:p14="http://schemas.microsoft.com/office/powerpoint/2010/main" val="3865576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C19B8AA8-CF6B-56A5-6FA5-725DE502116D}"/>
              </a:ext>
            </a:extLst>
          </p:cNvPr>
          <p:cNvGraphicFramePr>
            <a:graphicFrameLocks noGrp="1"/>
          </p:cNvGraphicFramePr>
          <p:nvPr>
            <p:ph idx="1"/>
            <p:extLst>
              <p:ext uri="{D42A27DB-BD31-4B8C-83A1-F6EECF244321}">
                <p14:modId xmlns:p14="http://schemas.microsoft.com/office/powerpoint/2010/main" val="1613963128"/>
              </p:ext>
            </p:extLst>
          </p:nvPr>
        </p:nvGraphicFramePr>
        <p:xfrm>
          <a:off x="866820" y="1618476"/>
          <a:ext cx="9861550" cy="4590355"/>
        </p:xfrm>
        <a:graphic>
          <a:graphicData uri="http://schemas.openxmlformats.org/drawingml/2006/table">
            <a:tbl>
              <a:tblPr firstRow="1" bandRow="1">
                <a:tableStyleId>{5940675A-B579-460E-94D1-54222C63F5DA}</a:tableStyleId>
              </a:tblPr>
              <a:tblGrid>
                <a:gridCol w="4930775">
                  <a:extLst>
                    <a:ext uri="{9D8B030D-6E8A-4147-A177-3AD203B41FA5}">
                      <a16:colId xmlns:a16="http://schemas.microsoft.com/office/drawing/2014/main" val="2213257801"/>
                    </a:ext>
                  </a:extLst>
                </a:gridCol>
                <a:gridCol w="4930775">
                  <a:extLst>
                    <a:ext uri="{9D8B030D-6E8A-4147-A177-3AD203B41FA5}">
                      <a16:colId xmlns:a16="http://schemas.microsoft.com/office/drawing/2014/main" val="2222790717"/>
                    </a:ext>
                  </a:extLst>
                </a:gridCol>
              </a:tblGrid>
              <a:tr h="1684283">
                <a:tc>
                  <a:txBody>
                    <a:bodyPr/>
                    <a:lstStyle/>
                    <a:p>
                      <a:r>
                        <a:rPr lang="en-US" b="1" dirty="0">
                          <a:solidFill>
                            <a:srgbClr val="2C6754"/>
                          </a:solidFill>
                        </a:rPr>
                        <a:t>Characters</a:t>
                      </a:r>
                    </a:p>
                    <a:p>
                      <a:pPr lvl="0">
                        <a:buNone/>
                      </a:pPr>
                      <a:endParaRPr lang="en-US" dirty="0"/>
                    </a:p>
                  </a:txBody>
                  <a:tcPr marL="182880" marT="91440">
                    <a:lnL w="12700" cap="flat" cmpd="sng" algn="ctr">
                      <a:no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tcPr>
                </a:tc>
                <a:tc>
                  <a:txBody>
                    <a:bodyPr/>
                    <a:lstStyle/>
                    <a:p>
                      <a:r>
                        <a:rPr lang="en-US" b="1" dirty="0">
                          <a:solidFill>
                            <a:srgbClr val="2C6754"/>
                          </a:solidFill>
                        </a:rPr>
                        <a:t>Setting</a:t>
                      </a:r>
                    </a:p>
                  </a:txBody>
                  <a:tcPr marL="182880" marT="91440">
                    <a:lnL w="12700" cap="flat" cmpd="sng" algn="ctr">
                      <a:solidFill>
                        <a:srgbClr val="009D9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tcPr>
                </a:tc>
                <a:extLst>
                  <a:ext uri="{0D108BD9-81ED-4DB2-BD59-A6C34878D82A}">
                    <a16:rowId xmlns:a16="http://schemas.microsoft.com/office/drawing/2014/main" val="2143794382"/>
                  </a:ext>
                </a:extLst>
              </a:tr>
              <a:tr h="1752254">
                <a:tc>
                  <a:txBody>
                    <a:bodyPr/>
                    <a:lstStyle/>
                    <a:p>
                      <a:pPr>
                        <a:spcAft>
                          <a:spcPts val="600"/>
                        </a:spcAft>
                      </a:pPr>
                      <a:r>
                        <a:rPr lang="en-US" b="1" dirty="0">
                          <a:solidFill>
                            <a:srgbClr val="2C6754"/>
                          </a:solidFill>
                        </a:rPr>
                        <a:t>Problem</a:t>
                      </a:r>
                      <a:endParaRPr lang="en-US" dirty="0"/>
                    </a:p>
                    <a:p>
                      <a:pPr lvl="0">
                        <a:lnSpc>
                          <a:spcPct val="110000"/>
                        </a:lnSpc>
                        <a:buNone/>
                      </a:pPr>
                      <a:r>
                        <a:rPr lang="en-US" b="0" i="0" dirty="0">
                          <a:latin typeface="Calibri Light" panose="020F0302020204030204" pitchFamily="34" charset="0"/>
                          <a:cs typeface="Calibri Light" panose="020F0302020204030204" pitchFamily="34" charset="0"/>
                        </a:rPr>
                        <a:t>Two of the pigs were lazy and made their houses out of straw and sticks. </a:t>
                      </a:r>
                      <a:br>
                        <a:rPr lang="en-US" b="0" i="0" dirty="0">
                          <a:latin typeface="Calibri Light" panose="020F0302020204030204" pitchFamily="34" charset="0"/>
                          <a:cs typeface="Calibri Light" panose="020F0302020204030204" pitchFamily="34" charset="0"/>
                        </a:rPr>
                      </a:br>
                      <a:r>
                        <a:rPr lang="en-US" b="0" i="0" dirty="0">
                          <a:latin typeface="Calibri Light" panose="020F0302020204030204" pitchFamily="34" charset="0"/>
                          <a:cs typeface="Calibri Light" panose="020F0302020204030204" pitchFamily="34" charset="0"/>
                        </a:rPr>
                        <a:t>The wolf wants to eat the pigs and </a:t>
                      </a:r>
                      <a:br>
                        <a:rPr lang="en-US" b="0" i="0" dirty="0">
                          <a:latin typeface="Calibri Light" panose="020F0302020204030204" pitchFamily="34" charset="0"/>
                          <a:cs typeface="Calibri Light" panose="020F0302020204030204" pitchFamily="34" charset="0"/>
                        </a:rPr>
                      </a:br>
                      <a:r>
                        <a:rPr lang="en-US" b="0" i="0" dirty="0">
                          <a:latin typeface="Calibri Light" panose="020F0302020204030204" pitchFamily="34" charset="0"/>
                          <a:cs typeface="Calibri Light" panose="020F0302020204030204" pitchFamily="34" charset="0"/>
                        </a:rPr>
                        <a:t>keeps blowing down their houses.</a:t>
                      </a:r>
                    </a:p>
                  </a:txBody>
                  <a:tcPr marL="182880" marR="731520" marT="91440">
                    <a:lnL w="12700" cap="flat" cmpd="sng" algn="ctr">
                      <a:noFill/>
                      <a:prstDash val="solid"/>
                      <a:round/>
                      <a:headEnd type="none" w="med" len="med"/>
                      <a:tailEnd type="none" w="med" len="med"/>
                    </a:lnL>
                    <a:lnR w="12700" cap="flat" cmpd="sng" algn="ctr">
                      <a:solidFill>
                        <a:srgbClr val="009D95"/>
                      </a:solid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tcPr>
                </a:tc>
                <a:tc>
                  <a:txBody>
                    <a:bodyPr/>
                    <a:lstStyle/>
                    <a:p>
                      <a:pPr>
                        <a:spcAft>
                          <a:spcPts val="600"/>
                        </a:spcAft>
                      </a:pPr>
                      <a:r>
                        <a:rPr lang="en-US" b="1" dirty="0">
                          <a:solidFill>
                            <a:srgbClr val="2C6754"/>
                          </a:solidFill>
                        </a:rPr>
                        <a:t>Solution</a:t>
                      </a:r>
                      <a:endParaRPr lang="en-US" dirty="0"/>
                    </a:p>
                    <a:p>
                      <a:pPr lvl="0">
                        <a:lnSpc>
                          <a:spcPct val="110000"/>
                        </a:lnSpc>
                        <a:buNone/>
                      </a:pPr>
                      <a:r>
                        <a:rPr lang="en-US" b="0" i="0" dirty="0">
                          <a:latin typeface="Calibri Light" panose="020F0302020204030204" pitchFamily="34" charset="0"/>
                          <a:cs typeface="Calibri Light" panose="020F0302020204030204" pitchFamily="34" charset="0"/>
                        </a:rPr>
                        <a:t>The pigs hide in the third pig's brick house that is too strong for the wolf to blow down.</a:t>
                      </a:r>
                    </a:p>
                  </a:txBody>
                  <a:tcPr marL="182880" marR="1920240" marT="91440">
                    <a:lnL w="12700" cap="flat" cmpd="sng" algn="ctr">
                      <a:solidFill>
                        <a:srgbClr val="009D9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tcPr>
                </a:tc>
                <a:extLst>
                  <a:ext uri="{0D108BD9-81ED-4DB2-BD59-A6C34878D82A}">
                    <a16:rowId xmlns:a16="http://schemas.microsoft.com/office/drawing/2014/main" val="2967506951"/>
                  </a:ext>
                </a:extLst>
              </a:tr>
              <a:tr h="1153818">
                <a:tc gridSpan="2">
                  <a:txBody>
                    <a:bodyPr/>
                    <a:lstStyle/>
                    <a:p>
                      <a:pPr lvl="0" algn="l">
                        <a:spcAft>
                          <a:spcPts val="600"/>
                        </a:spcAft>
                        <a:buNone/>
                      </a:pPr>
                      <a:r>
                        <a:rPr lang="en-US" b="1" dirty="0">
                          <a:solidFill>
                            <a:srgbClr val="2C6754"/>
                          </a:solidFill>
                        </a:rPr>
                        <a:t>Moral/lesson</a:t>
                      </a:r>
                      <a:endParaRPr lang="en-US" dirty="0"/>
                    </a:p>
                    <a:p>
                      <a:pPr lvl="0" algn="l">
                        <a:buNone/>
                      </a:pPr>
                      <a:r>
                        <a:rPr lang="en-US" b="0" i="0" dirty="0">
                          <a:latin typeface="Calibri Light" panose="020F0302020204030204" pitchFamily="34" charset="0"/>
                          <a:cs typeface="Calibri Light" panose="020F0302020204030204" pitchFamily="34" charset="0"/>
                        </a:rPr>
                        <a:t>Hard work and dedication pays off in the end.</a:t>
                      </a:r>
                    </a:p>
                  </a:txBody>
                  <a:tcPr marL="182880"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D95"/>
                      </a:solidFill>
                      <a:prstDash val="solid"/>
                      <a:round/>
                      <a:headEnd type="none" w="med" len="med"/>
                      <a:tailEnd type="none" w="med" len="med"/>
                    </a:lnT>
                    <a:lnB w="12700" cap="flat" cmpd="sng" algn="ctr">
                      <a:solidFill>
                        <a:srgbClr val="009D95"/>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94612344"/>
                  </a:ext>
                </a:extLst>
              </a:tr>
            </a:tbl>
          </a:graphicData>
        </a:graphic>
      </p:graphicFrame>
      <p:pic>
        <p:nvPicPr>
          <p:cNvPr id="15" name="Graphic 14" descr="House with solid fill">
            <a:extLst>
              <a:ext uri="{FF2B5EF4-FFF2-40B4-BE49-F238E27FC236}">
                <a16:creationId xmlns:a16="http://schemas.microsoft.com/office/drawing/2014/main" id="{9556A4D4-639B-728C-576B-E9FBBB91E05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166855" y="2046953"/>
            <a:ext cx="914400" cy="914400"/>
          </a:xfrm>
          <a:prstGeom prst="rect">
            <a:avLst/>
          </a:prstGeom>
        </p:spPr>
      </p:pic>
      <p:pic>
        <p:nvPicPr>
          <p:cNvPr id="17" name="Graphic 16" descr="Dim (Medium Sun) outline">
            <a:extLst>
              <a:ext uri="{FF2B5EF4-FFF2-40B4-BE49-F238E27FC236}">
                <a16:creationId xmlns:a16="http://schemas.microsoft.com/office/drawing/2014/main" id="{0B682025-2A8B-B899-21EF-99CF5EC94C5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295707" y="2021479"/>
            <a:ext cx="914400" cy="914400"/>
          </a:xfrm>
          <a:prstGeom prst="rect">
            <a:avLst/>
          </a:prstGeom>
        </p:spPr>
      </p:pic>
      <p:pic>
        <p:nvPicPr>
          <p:cNvPr id="18" name="Graphic 17" descr="Question mark with solid fill">
            <a:extLst>
              <a:ext uri="{FF2B5EF4-FFF2-40B4-BE49-F238E27FC236}">
                <a16:creationId xmlns:a16="http://schemas.microsoft.com/office/drawing/2014/main" id="{AC7DE892-D945-5FC5-252F-A7CD72ABC81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794561" y="3597868"/>
            <a:ext cx="731194" cy="731194"/>
          </a:xfrm>
          <a:prstGeom prst="rect">
            <a:avLst/>
          </a:prstGeom>
        </p:spPr>
      </p:pic>
      <p:pic>
        <p:nvPicPr>
          <p:cNvPr id="19" name="Graphic 18" descr="Person with idea with solid fill">
            <a:extLst>
              <a:ext uri="{FF2B5EF4-FFF2-40B4-BE49-F238E27FC236}">
                <a16:creationId xmlns:a16="http://schemas.microsoft.com/office/drawing/2014/main" id="{1CC644F8-8B59-6CAE-510B-25DE3AC8F28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9292747" y="3503022"/>
            <a:ext cx="914400" cy="914400"/>
          </a:xfrm>
          <a:prstGeom prst="rect">
            <a:avLst/>
          </a:prstGeom>
        </p:spPr>
      </p:pic>
      <p:pic>
        <p:nvPicPr>
          <p:cNvPr id="20" name="Graphic 19" descr="Classroom with solid fill">
            <a:extLst>
              <a:ext uri="{FF2B5EF4-FFF2-40B4-BE49-F238E27FC236}">
                <a16:creationId xmlns:a16="http://schemas.microsoft.com/office/drawing/2014/main" id="{FB5623E6-9CE5-67A7-CA57-96DDC96D5B3A}"/>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5445173" y="5157982"/>
            <a:ext cx="813076" cy="844228"/>
          </a:xfrm>
          <a:prstGeom prst="rect">
            <a:avLst/>
          </a:prstGeom>
        </p:spPr>
      </p:pic>
      <p:pic>
        <p:nvPicPr>
          <p:cNvPr id="2" name="Graphic 1" descr="Wolf with solid fill">
            <a:extLst>
              <a:ext uri="{FF2B5EF4-FFF2-40B4-BE49-F238E27FC236}">
                <a16:creationId xmlns:a16="http://schemas.microsoft.com/office/drawing/2014/main" id="{3519C776-8A13-4B81-C986-31AA55A207C2}"/>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432008" y="2198296"/>
            <a:ext cx="914400" cy="914400"/>
          </a:xfrm>
          <a:prstGeom prst="rect">
            <a:avLst/>
          </a:prstGeom>
        </p:spPr>
      </p:pic>
      <p:pic>
        <p:nvPicPr>
          <p:cNvPr id="4" name="Picture 3" descr="3 Pigs PNG, SVG Clip art for Web - Download Clip Art, PNG Icon Arts">
            <a:extLst>
              <a:ext uri="{FF2B5EF4-FFF2-40B4-BE49-F238E27FC236}">
                <a16:creationId xmlns:a16="http://schemas.microsoft.com/office/drawing/2014/main" id="{9182D5A3-2163-D653-8DDC-F8A7D7811BE3}"/>
              </a:ext>
            </a:extLst>
          </p:cNvPr>
          <p:cNvPicPr>
            <a:picLocks noChangeAspect="1"/>
          </p:cNvPicPr>
          <p:nvPr/>
        </p:nvPicPr>
        <p:blipFill rotWithShape="1">
          <a:blip r:embed="rId15"/>
          <a:srcRect b="30557"/>
          <a:stretch/>
        </p:blipFill>
        <p:spPr>
          <a:xfrm>
            <a:off x="2674060" y="1698195"/>
            <a:ext cx="2114107" cy="1468086"/>
          </a:xfrm>
          <a:prstGeom prst="rect">
            <a:avLst/>
          </a:prstGeom>
        </p:spPr>
      </p:pic>
      <p:pic>
        <p:nvPicPr>
          <p:cNvPr id="5" name="Graphic 4" descr="House with solid fill">
            <a:extLst>
              <a:ext uri="{FF2B5EF4-FFF2-40B4-BE49-F238E27FC236}">
                <a16:creationId xmlns:a16="http://schemas.microsoft.com/office/drawing/2014/main" id="{CE5E3538-2314-1C7E-81B7-8527ACD0A03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026320" y="2061315"/>
            <a:ext cx="914400" cy="914400"/>
          </a:xfrm>
          <a:prstGeom prst="rect">
            <a:avLst/>
          </a:prstGeom>
        </p:spPr>
      </p:pic>
      <p:pic>
        <p:nvPicPr>
          <p:cNvPr id="6" name="Graphic 5" descr="House with solid fill">
            <a:extLst>
              <a:ext uri="{FF2B5EF4-FFF2-40B4-BE49-F238E27FC236}">
                <a16:creationId xmlns:a16="http://schemas.microsoft.com/office/drawing/2014/main" id="{3826994E-BD47-F1CE-DDA0-B9C5687281A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909722" y="2046952"/>
            <a:ext cx="914400" cy="914400"/>
          </a:xfrm>
          <a:prstGeom prst="rect">
            <a:avLst/>
          </a:prstGeom>
        </p:spPr>
      </p:pic>
      <p:sp>
        <p:nvSpPr>
          <p:cNvPr id="8" name="Title 7">
            <a:extLst>
              <a:ext uri="{FF2B5EF4-FFF2-40B4-BE49-F238E27FC236}">
                <a16:creationId xmlns:a16="http://schemas.microsoft.com/office/drawing/2014/main" id="{9F201C36-D573-F79C-A829-7FE58D939CD7}"/>
              </a:ext>
            </a:extLst>
          </p:cNvPr>
          <p:cNvSpPr>
            <a:spLocks noGrp="1"/>
          </p:cNvSpPr>
          <p:nvPr>
            <p:ph type="ctrTitle"/>
          </p:nvPr>
        </p:nvSpPr>
        <p:spPr/>
        <p:txBody>
          <a:bodyPr/>
          <a:lstStyle/>
          <a:p>
            <a:r>
              <a:rPr lang="en-US" dirty="0"/>
              <a:t>Story Elements: The Three Little Pigs</a:t>
            </a:r>
          </a:p>
        </p:txBody>
      </p:sp>
    </p:spTree>
    <p:extLst>
      <p:ext uri="{BB962C8B-B14F-4D97-AF65-F5344CB8AC3E}">
        <p14:creationId xmlns:p14="http://schemas.microsoft.com/office/powerpoint/2010/main" val="1551103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7" ma:contentTypeDescription="Create a new document." ma:contentTypeScope="" ma:versionID="568fb71113386b53663dc6a37671377b">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da404c0e5cc26e5c89a7aaeb26e60d26"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06aa88-5ac0-4838-8ce1-dd283b5d648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002e2f-9621-4d29-bf5e-01e5fd23d324}" ma:internalName="TaxCatchAll" ma:showField="CatchAllData" ma:web="be7757ee-27b1-49d9-ad78-c19e224bf4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da571c-f727-47a5-9aab-64bd2d52803f">
      <Terms xmlns="http://schemas.microsoft.com/office/infopath/2007/PartnerControls"/>
    </lcf76f155ced4ddcb4097134ff3c332f>
    <TaxCatchAll xmlns="be7757ee-27b1-49d9-ad78-c19e224bf417" xsi:nil="true"/>
  </documentManagement>
</p:properties>
</file>

<file path=customXml/itemProps1.xml><?xml version="1.0" encoding="utf-8"?>
<ds:datastoreItem xmlns:ds="http://schemas.openxmlformats.org/officeDocument/2006/customXml" ds:itemID="{C0D65AB0-2E11-4CA7-867D-9EFDC0BC10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a571c-f727-47a5-9aab-64bd2d52803f"/>
    <ds:schemaRef ds:uri="be7757ee-27b1-49d9-ad78-c19e224bf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8253D9-2956-470A-B60C-FC41BA20084A}">
  <ds:schemaRefs>
    <ds:schemaRef ds:uri="http://schemas.microsoft.com/sharepoint/v3/contenttype/forms"/>
  </ds:schemaRefs>
</ds:datastoreItem>
</file>

<file path=customXml/itemProps3.xml><?xml version="1.0" encoding="utf-8"?>
<ds:datastoreItem xmlns:ds="http://schemas.openxmlformats.org/officeDocument/2006/customXml" ds:itemID="{53512498-5F22-48BF-8811-CCF99904F403}">
  <ds:schemaRef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http://purl.org/dc/elements/1.1/"/>
    <ds:schemaRef ds:uri="http://purl.org/dc/terms/"/>
    <ds:schemaRef ds:uri="be7757ee-27b1-49d9-ad78-c19e224bf417"/>
    <ds:schemaRef ds:uri="ecda571c-f727-47a5-9aab-64bd2d52803f"/>
  </ds:schemaRefs>
</ds:datastoreItem>
</file>

<file path=docProps/app.xml><?xml version="1.0" encoding="utf-8"?>
<Properties xmlns="http://schemas.openxmlformats.org/officeDocument/2006/extended-properties" xmlns:vt="http://schemas.openxmlformats.org/officeDocument/2006/docPropsVTypes">
  <Template>office theme</Template>
  <TotalTime>330</TotalTime>
  <Words>1351</Words>
  <Application>Microsoft Office PowerPoint</Application>
  <PresentationFormat>Widescreen</PresentationFormat>
  <Paragraphs>62</Paragraphs>
  <Slides>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Calibri</vt:lpstr>
      <vt:lpstr>Calibri Light</vt:lpstr>
      <vt:lpstr>Helvetica Neue</vt:lpstr>
      <vt:lpstr>Helvetica Neue Light</vt:lpstr>
      <vt:lpstr>Helvetica Neue Medium</vt:lpstr>
      <vt:lpstr>Myriad Pro</vt:lpstr>
      <vt:lpstr>Palatino Linotype</vt:lpstr>
      <vt:lpstr>Times New Roman</vt:lpstr>
      <vt:lpstr>Office Theme</vt:lpstr>
      <vt:lpstr>GRADE 3 Oral Traditions: The Story  of Tenas Man</vt:lpstr>
      <vt:lpstr>Learning Targets and New Vocabulary</vt:lpstr>
      <vt:lpstr>The Confederated Tribes of Siletz Indians</vt:lpstr>
      <vt:lpstr>Coast (Siletz) Reservation</vt:lpstr>
      <vt:lpstr>Lamprey (Eels)</vt:lpstr>
      <vt:lpstr>Story Elements</vt:lpstr>
      <vt:lpstr>Story Elements: The Three Little Pigs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Nick Viles</cp:lastModifiedBy>
  <cp:revision>78</cp:revision>
  <dcterms:created xsi:type="dcterms:W3CDTF">2013-07-15T20:26:40Z</dcterms:created>
  <dcterms:modified xsi:type="dcterms:W3CDTF">2024-03-01T20:09:46Z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y fmtid="{D5CDD505-2E9C-101B-9397-08002B2CF9AE}" pid="3" name="MediaServiceImageTags">
    <vt:lpwstr/>
  </property>
</Properties>
</file>