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256" r:id="rId5"/>
    <p:sldId id="267" r:id="rId6"/>
    <p:sldId id="268" r:id="rId7"/>
    <p:sldId id="260" r:id="rId8"/>
    <p:sldId id="26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24" userDrawn="1">
          <p15:clr>
            <a:srgbClr val="A4A3A4"/>
          </p15:clr>
        </p15:guide>
        <p15:guide id="3" pos="7056" userDrawn="1">
          <p15:clr>
            <a:srgbClr val="A4A3A4"/>
          </p15:clr>
        </p15:guide>
        <p15:guide id="4" orient="horz" pos="1944" userDrawn="1">
          <p15:clr>
            <a:srgbClr val="A4A3A4"/>
          </p15:clr>
        </p15:guide>
        <p15:guide id="5" orient="horz" pos="312" userDrawn="1">
          <p15:clr>
            <a:srgbClr val="A4A3A4"/>
          </p15:clr>
        </p15:guide>
        <p15:guide id="6" orient="horz" pos="1848" userDrawn="1">
          <p15:clr>
            <a:srgbClr val="A4A3A4"/>
          </p15:clr>
        </p15:guide>
        <p15:guide id="7" orient="horz"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6F26EB-087A-17CD-3FA5-E191BC3BDE87}" name="Erich Stiefvater" initials="ES" userId="S::Erich.Stiefvater@educationnorthwest.org::e3459fa7-9634-4f10-95ad-ffef91f6d884" providerId="AD"/>
  <p188:author id="{BEA188F4-C76B-824A-613B-5CC8FCC236E2}" name="Mandy Smoker Broaddus" initials="MB" userId="S::smokerbroaddus@ednw.org::98249921-6627-44fb-a584-82a5094d081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6754"/>
    <a:srgbClr val="63A49F"/>
    <a:srgbClr val="1B73B9"/>
    <a:srgbClr val="587A36"/>
    <a:srgbClr val="801721"/>
    <a:srgbClr val="9D3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760FB5-BC7F-C94B-A9F0-964AC07AED2C}" v="1" dt="2023-04-10T20:35:09.8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53333" autoAdjust="0"/>
  </p:normalViewPr>
  <p:slideViewPr>
    <p:cSldViewPr snapToGrid="0">
      <p:cViewPr>
        <p:scale>
          <a:sx n="105" d="100"/>
          <a:sy n="105" d="100"/>
        </p:scale>
        <p:origin x="24" y="-96"/>
      </p:cViewPr>
      <p:guideLst>
        <p:guide pos="624"/>
        <p:guide pos="7056"/>
        <p:guide orient="horz" pos="1944"/>
        <p:guide orient="horz" pos="312"/>
        <p:guide orient="horz" pos="1848"/>
        <p:guide orient="horz"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dy Smoker Broaddus" userId="S::smokerbroaddus@ednw.org::98249921-6627-44fb-a584-82a5094d081d" providerId="AD" clId="Web-{BECA40E7-12BE-6878-611B-2464AF335328}"/>
    <pc:docChg chg="modSld">
      <pc:chgData name="Mandy Smoker Broaddus" userId="S::smokerbroaddus@ednw.org::98249921-6627-44fb-a584-82a5094d081d" providerId="AD" clId="Web-{BECA40E7-12BE-6878-611B-2464AF335328}" dt="2023-01-12T19:46:06.020" v="1" actId="20577"/>
      <pc:docMkLst>
        <pc:docMk/>
      </pc:docMkLst>
      <pc:sldChg chg="modSp">
        <pc:chgData name="Mandy Smoker Broaddus" userId="S::smokerbroaddus@ednw.org::98249921-6627-44fb-a584-82a5094d081d" providerId="AD" clId="Web-{BECA40E7-12BE-6878-611B-2464AF335328}" dt="2023-01-12T19:46:06.020" v="1" actId="20577"/>
        <pc:sldMkLst>
          <pc:docMk/>
          <pc:sldMk cId="3935246371" sldId="267"/>
        </pc:sldMkLst>
        <pc:spChg chg="mod">
          <ac:chgData name="Mandy Smoker Broaddus" userId="S::smokerbroaddus@ednw.org::98249921-6627-44fb-a584-82a5094d081d" providerId="AD" clId="Web-{BECA40E7-12BE-6878-611B-2464AF335328}" dt="2023-01-12T19:46:06.020" v="1" actId="20577"/>
          <ac:spMkLst>
            <pc:docMk/>
            <pc:sldMk cId="3935246371" sldId="267"/>
            <ac:spMk id="3" creationId="{5DD222EC-B76E-499B-A0A0-CC1F08797C29}"/>
          </ac:spMkLst>
        </pc:spChg>
      </pc:sldChg>
    </pc:docChg>
  </pc:docChgLst>
  <pc:docChgLst>
    <pc:chgData name="Nick Viles" userId="S::nickv@ctsi.nsn.us::917d333d-4359-443a-97bf-69681caf71f1" providerId="AD" clId="Web-{5D73BE60-CDBD-91D9-B0FC-09DD972F3F75}"/>
    <pc:docChg chg="modSld">
      <pc:chgData name="Nick Viles" userId="S::nickv@ctsi.nsn.us::917d333d-4359-443a-97bf-69681caf71f1" providerId="AD" clId="Web-{5D73BE60-CDBD-91D9-B0FC-09DD972F3F75}" dt="2023-03-02T17:35:49.382" v="11" actId="14100"/>
      <pc:docMkLst>
        <pc:docMk/>
      </pc:docMkLst>
      <pc:sldChg chg="modSp">
        <pc:chgData name="Nick Viles" userId="S::nickv@ctsi.nsn.us::917d333d-4359-443a-97bf-69681caf71f1" providerId="AD" clId="Web-{5D73BE60-CDBD-91D9-B0FC-09DD972F3F75}" dt="2023-03-02T17:35:06.209" v="4" actId="20577"/>
        <pc:sldMkLst>
          <pc:docMk/>
          <pc:sldMk cId="2403055508" sldId="268"/>
        </pc:sldMkLst>
        <pc:spChg chg="mod">
          <ac:chgData name="Nick Viles" userId="S::nickv@ctsi.nsn.us::917d333d-4359-443a-97bf-69681caf71f1" providerId="AD" clId="Web-{5D73BE60-CDBD-91D9-B0FC-09DD972F3F75}" dt="2023-03-02T17:35:06.209" v="4" actId="20577"/>
          <ac:spMkLst>
            <pc:docMk/>
            <pc:sldMk cId="2403055508" sldId="268"/>
            <ac:spMk id="3" creationId="{5DD222EC-B76E-499B-A0A0-CC1F08797C29}"/>
          </ac:spMkLst>
        </pc:spChg>
      </pc:sldChg>
      <pc:sldChg chg="modSp">
        <pc:chgData name="Nick Viles" userId="S::nickv@ctsi.nsn.us::917d333d-4359-443a-97bf-69681caf71f1" providerId="AD" clId="Web-{5D73BE60-CDBD-91D9-B0FC-09DD972F3F75}" dt="2023-03-02T17:35:49.382" v="11" actId="14100"/>
        <pc:sldMkLst>
          <pc:docMk/>
          <pc:sldMk cId="2955915083" sldId="269"/>
        </pc:sldMkLst>
        <pc:spChg chg="mod">
          <ac:chgData name="Nick Viles" userId="S::nickv@ctsi.nsn.us::917d333d-4359-443a-97bf-69681caf71f1" providerId="AD" clId="Web-{5D73BE60-CDBD-91D9-B0FC-09DD972F3F75}" dt="2023-03-02T17:35:49.382" v="11" actId="14100"/>
          <ac:spMkLst>
            <pc:docMk/>
            <pc:sldMk cId="2955915083" sldId="269"/>
            <ac:spMk id="7" creationId="{34EF5631-D899-7A93-30E9-A556CB909647}"/>
          </ac:spMkLst>
        </pc:spChg>
      </pc:sldChg>
    </pc:docChg>
  </pc:docChgLst>
  <pc:docChgLst>
    <pc:chgData name="Erich Stiefvater" userId="e3459fa7-9634-4f10-95ad-ffef91f6d884" providerId="ADAL" clId="{C12CE743-A9A9-4510-9188-149BC85C19F1}"/>
    <pc:docChg chg="undo custSel addSld delSld modSld sldOrd">
      <pc:chgData name="Erich Stiefvater" userId="e3459fa7-9634-4f10-95ad-ffef91f6d884" providerId="ADAL" clId="{C12CE743-A9A9-4510-9188-149BC85C19F1}" dt="2023-01-12T23:01:10.766" v="3994" actId="12789"/>
      <pc:docMkLst>
        <pc:docMk/>
      </pc:docMkLst>
      <pc:sldChg chg="addSp delSp modSp mod">
        <pc:chgData name="Erich Stiefvater" userId="e3459fa7-9634-4f10-95ad-ffef91f6d884" providerId="ADAL" clId="{C12CE743-A9A9-4510-9188-149BC85C19F1}" dt="2022-11-21T19:56:04.351" v="1455" actId="20577"/>
        <pc:sldMkLst>
          <pc:docMk/>
          <pc:sldMk cId="1093428145" sldId="260"/>
        </pc:sldMkLst>
        <pc:spChg chg="mod">
          <ac:chgData name="Erich Stiefvater" userId="e3459fa7-9634-4f10-95ad-ffef91f6d884" providerId="ADAL" clId="{C12CE743-A9A9-4510-9188-149BC85C19F1}" dt="2022-11-21T19:23:10.208" v="251" actId="20577"/>
          <ac:spMkLst>
            <pc:docMk/>
            <pc:sldMk cId="1093428145" sldId="260"/>
            <ac:spMk id="2" creationId="{B3156BC1-41A2-4E98-84AC-C0E4E33A9C0B}"/>
          </ac:spMkLst>
        </pc:spChg>
        <pc:spChg chg="mod">
          <ac:chgData name="Erich Stiefvater" userId="e3459fa7-9634-4f10-95ad-ffef91f6d884" providerId="ADAL" clId="{C12CE743-A9A9-4510-9188-149BC85C19F1}" dt="2022-11-21T19:24:00.209" v="258" actId="20577"/>
          <ac:spMkLst>
            <pc:docMk/>
            <pc:sldMk cId="1093428145" sldId="260"/>
            <ac:spMk id="3" creationId="{E254EDF7-A4C7-4DA4-B909-93F11C70EED4}"/>
          </ac:spMkLst>
        </pc:spChg>
        <pc:spChg chg="mod">
          <ac:chgData name="Erich Stiefvater" userId="e3459fa7-9634-4f10-95ad-ffef91f6d884" providerId="ADAL" clId="{C12CE743-A9A9-4510-9188-149BC85C19F1}" dt="2022-11-21T19:45:47.024" v="1314" actId="20577"/>
          <ac:spMkLst>
            <pc:docMk/>
            <pc:sldMk cId="1093428145" sldId="260"/>
            <ac:spMk id="5" creationId="{9E0E4954-C37D-47F4-AF48-449A2CB80F65}"/>
          </ac:spMkLst>
        </pc:spChg>
        <pc:spChg chg="add mod">
          <ac:chgData name="Erich Stiefvater" userId="e3459fa7-9634-4f10-95ad-ffef91f6d884" providerId="ADAL" clId="{C12CE743-A9A9-4510-9188-149BC85C19F1}" dt="2022-11-21T19:40:34.912" v="1099" actId="20577"/>
          <ac:spMkLst>
            <pc:docMk/>
            <pc:sldMk cId="1093428145" sldId="260"/>
            <ac:spMk id="6" creationId="{FDB067E1-4F36-F34A-D826-C57DF8CD5000}"/>
          </ac:spMkLst>
        </pc:spChg>
        <pc:spChg chg="add del mod">
          <ac:chgData name="Erich Stiefvater" userId="e3459fa7-9634-4f10-95ad-ffef91f6d884" providerId="ADAL" clId="{C12CE743-A9A9-4510-9188-149BC85C19F1}" dt="2022-11-21T19:49:02.812" v="1403" actId="767"/>
          <ac:spMkLst>
            <pc:docMk/>
            <pc:sldMk cId="1093428145" sldId="260"/>
            <ac:spMk id="7" creationId="{458F1C7A-1958-3D87-AD38-4163B039DF4B}"/>
          </ac:spMkLst>
        </pc:spChg>
        <pc:spChg chg="add mod ord">
          <ac:chgData name="Erich Stiefvater" userId="e3459fa7-9634-4f10-95ad-ffef91f6d884" providerId="ADAL" clId="{C12CE743-A9A9-4510-9188-149BC85C19F1}" dt="2022-11-21T19:50:23.165" v="1441" actId="167"/>
          <ac:spMkLst>
            <pc:docMk/>
            <pc:sldMk cId="1093428145" sldId="260"/>
            <ac:spMk id="8" creationId="{D417FC18-E9DD-441D-B829-B2C7DB7B5C94}"/>
          </ac:spMkLst>
        </pc:spChg>
        <pc:spChg chg="add mod">
          <ac:chgData name="Erich Stiefvater" userId="e3459fa7-9634-4f10-95ad-ffef91f6d884" providerId="ADAL" clId="{C12CE743-A9A9-4510-9188-149BC85C19F1}" dt="2022-11-21T19:50:37.238" v="1448" actId="571"/>
          <ac:spMkLst>
            <pc:docMk/>
            <pc:sldMk cId="1093428145" sldId="260"/>
            <ac:spMk id="9" creationId="{04E30469-E0F4-2443-5F00-BD1A5462E673}"/>
          </ac:spMkLst>
        </pc:spChg>
        <pc:spChg chg="mod">
          <ac:chgData name="Erich Stiefvater" userId="e3459fa7-9634-4f10-95ad-ffef91f6d884" providerId="ADAL" clId="{C12CE743-A9A9-4510-9188-149BC85C19F1}" dt="2022-11-21T19:24:05.872" v="264" actId="20577"/>
          <ac:spMkLst>
            <pc:docMk/>
            <pc:sldMk cId="1093428145" sldId="260"/>
            <ac:spMk id="10" creationId="{641249B0-BB6E-4336-832C-793622261212}"/>
          </ac:spMkLst>
        </pc:spChg>
        <pc:spChg chg="mod">
          <ac:chgData name="Erich Stiefvater" userId="e3459fa7-9634-4f10-95ad-ffef91f6d884" providerId="ADAL" clId="{C12CE743-A9A9-4510-9188-149BC85C19F1}" dt="2022-11-21T19:46:03.744" v="1336" actId="6549"/>
          <ac:spMkLst>
            <pc:docMk/>
            <pc:sldMk cId="1093428145" sldId="260"/>
            <ac:spMk id="11" creationId="{382AE42F-C158-4490-995D-E75D9A8B8DCF}"/>
          </ac:spMkLst>
        </pc:spChg>
        <pc:spChg chg="mod">
          <ac:chgData name="Erich Stiefvater" userId="e3459fa7-9634-4f10-95ad-ffef91f6d884" providerId="ADAL" clId="{C12CE743-A9A9-4510-9188-149BC85C19F1}" dt="2022-11-21T19:24:11.151" v="273" actId="20577"/>
          <ac:spMkLst>
            <pc:docMk/>
            <pc:sldMk cId="1093428145" sldId="260"/>
            <ac:spMk id="12" creationId="{B1A11B35-3FBB-4005-AA1E-CB99BA323375}"/>
          </ac:spMkLst>
        </pc:spChg>
        <pc:spChg chg="mod">
          <ac:chgData name="Erich Stiefvater" userId="e3459fa7-9634-4f10-95ad-ffef91f6d884" providerId="ADAL" clId="{C12CE743-A9A9-4510-9188-149BC85C19F1}" dt="2022-11-21T19:49:03.401" v="1404" actId="20577"/>
          <ac:spMkLst>
            <pc:docMk/>
            <pc:sldMk cId="1093428145" sldId="260"/>
            <ac:spMk id="13" creationId="{CD11CA70-EC3C-4414-9BD0-8AF0E8741D39}"/>
          </ac:spMkLst>
        </pc:spChg>
        <pc:spChg chg="mod">
          <ac:chgData name="Erich Stiefvater" userId="e3459fa7-9634-4f10-95ad-ffef91f6d884" providerId="ADAL" clId="{C12CE743-A9A9-4510-9188-149BC85C19F1}" dt="2022-11-21T19:24:19.152" v="287" actId="20577"/>
          <ac:spMkLst>
            <pc:docMk/>
            <pc:sldMk cId="1093428145" sldId="260"/>
            <ac:spMk id="15" creationId="{57234020-6F10-44F8-A57E-C3B9A8E88210}"/>
          </ac:spMkLst>
        </pc:spChg>
        <pc:spChg chg="mod">
          <ac:chgData name="Erich Stiefvater" userId="e3459fa7-9634-4f10-95ad-ffef91f6d884" providerId="ADAL" clId="{C12CE743-A9A9-4510-9188-149BC85C19F1}" dt="2022-11-21T19:43:53.856" v="1262" actId="20577"/>
          <ac:spMkLst>
            <pc:docMk/>
            <pc:sldMk cId="1093428145" sldId="260"/>
            <ac:spMk id="16" creationId="{3F154EE2-4F55-4974-A594-7FE513F63833}"/>
          </ac:spMkLst>
        </pc:spChg>
        <pc:spChg chg="mod">
          <ac:chgData name="Erich Stiefvater" userId="e3459fa7-9634-4f10-95ad-ffef91f6d884" providerId="ADAL" clId="{C12CE743-A9A9-4510-9188-149BC85C19F1}" dt="2022-11-21T19:56:04.351" v="1455" actId="20577"/>
          <ac:spMkLst>
            <pc:docMk/>
            <pc:sldMk cId="1093428145" sldId="260"/>
            <ac:spMk id="17" creationId="{412409BA-D5B4-4776-BB9B-06D77E3751A0}"/>
          </ac:spMkLst>
        </pc:spChg>
        <pc:spChg chg="mod">
          <ac:chgData name="Erich Stiefvater" userId="e3459fa7-9634-4f10-95ad-ffef91f6d884" providerId="ADAL" clId="{C12CE743-A9A9-4510-9188-149BC85C19F1}" dt="2022-11-21T19:34:56.735" v="530" actId="20577"/>
          <ac:spMkLst>
            <pc:docMk/>
            <pc:sldMk cId="1093428145" sldId="260"/>
            <ac:spMk id="18" creationId="{7E52990E-D1C6-4575-BB3C-FFDF7BDF330D}"/>
          </ac:spMkLst>
        </pc:spChg>
        <pc:spChg chg="add mod">
          <ac:chgData name="Erich Stiefvater" userId="e3459fa7-9634-4f10-95ad-ffef91f6d884" providerId="ADAL" clId="{C12CE743-A9A9-4510-9188-149BC85C19F1}" dt="2022-11-21T19:50:41.247" v="1449" actId="571"/>
          <ac:spMkLst>
            <pc:docMk/>
            <pc:sldMk cId="1093428145" sldId="260"/>
            <ac:spMk id="19" creationId="{D7451F82-A42D-9D80-37FC-6BFBDACE9FAA}"/>
          </ac:spMkLst>
        </pc:spChg>
        <pc:spChg chg="add mod">
          <ac:chgData name="Erich Stiefvater" userId="e3459fa7-9634-4f10-95ad-ffef91f6d884" providerId="ADAL" clId="{C12CE743-A9A9-4510-9188-149BC85C19F1}" dt="2022-11-21T19:50:47.023" v="1450" actId="571"/>
          <ac:spMkLst>
            <pc:docMk/>
            <pc:sldMk cId="1093428145" sldId="260"/>
            <ac:spMk id="20" creationId="{52AE60E9-33A4-D0AB-19F2-9D23FE5B7F40}"/>
          </ac:spMkLst>
        </pc:spChg>
        <pc:spChg chg="add mod">
          <ac:chgData name="Erich Stiefvater" userId="e3459fa7-9634-4f10-95ad-ffef91f6d884" providerId="ADAL" clId="{C12CE743-A9A9-4510-9188-149BC85C19F1}" dt="2022-11-21T19:50:56.071" v="1451" actId="571"/>
          <ac:spMkLst>
            <pc:docMk/>
            <pc:sldMk cId="1093428145" sldId="260"/>
            <ac:spMk id="21" creationId="{574B6F0F-0DF9-0AF8-EED7-A33B63EF5C8C}"/>
          </ac:spMkLst>
        </pc:spChg>
        <pc:spChg chg="add mod">
          <ac:chgData name="Erich Stiefvater" userId="e3459fa7-9634-4f10-95ad-ffef91f6d884" providerId="ADAL" clId="{C12CE743-A9A9-4510-9188-149BC85C19F1}" dt="2022-11-21T19:51:00.337" v="1452" actId="571"/>
          <ac:spMkLst>
            <pc:docMk/>
            <pc:sldMk cId="1093428145" sldId="260"/>
            <ac:spMk id="22" creationId="{2CF84B07-3F9A-4256-D80E-2DE1A000F41A}"/>
          </ac:spMkLst>
        </pc:spChg>
        <pc:spChg chg="mod">
          <ac:chgData name="Erich Stiefvater" userId="e3459fa7-9634-4f10-95ad-ffef91f6d884" providerId="ADAL" clId="{C12CE743-A9A9-4510-9188-149BC85C19F1}" dt="2022-11-21T19:24:34.290" v="318" actId="20577"/>
          <ac:spMkLst>
            <pc:docMk/>
            <pc:sldMk cId="1093428145" sldId="260"/>
            <ac:spMk id="23" creationId="{4ED07E87-F57F-4C46-B6A1-ED11EA7EB894}"/>
          </ac:spMkLst>
        </pc:spChg>
        <pc:spChg chg="mod">
          <ac:chgData name="Erich Stiefvater" userId="e3459fa7-9634-4f10-95ad-ffef91f6d884" providerId="ADAL" clId="{C12CE743-A9A9-4510-9188-149BC85C19F1}" dt="2022-11-21T19:42:18.336" v="1143" actId="6549"/>
          <ac:spMkLst>
            <pc:docMk/>
            <pc:sldMk cId="1093428145" sldId="260"/>
            <ac:spMk id="24" creationId="{07A2575D-485D-44BD-8D95-CA5D336B2D8B}"/>
          </ac:spMkLst>
        </pc:spChg>
        <pc:grpChg chg="mod">
          <ac:chgData name="Erich Stiefvater" userId="e3459fa7-9634-4f10-95ad-ffef91f6d884" providerId="ADAL" clId="{C12CE743-A9A9-4510-9188-149BC85C19F1}" dt="2022-11-21T19:34:36.142" v="527" actId="20578"/>
          <ac:grpSpMkLst>
            <pc:docMk/>
            <pc:sldMk cId="1093428145" sldId="260"/>
            <ac:grpSpMk id="34" creationId="{920C5A56-9209-42F3-8672-0363E47AB952}"/>
          </ac:grpSpMkLst>
        </pc:grpChg>
        <pc:picChg chg="add mod">
          <ac:chgData name="Erich Stiefvater" userId="e3459fa7-9634-4f10-95ad-ffef91f6d884" providerId="ADAL" clId="{C12CE743-A9A9-4510-9188-149BC85C19F1}" dt="2022-11-21T19:39:20.775" v="768" actId="1076"/>
          <ac:picMkLst>
            <pc:docMk/>
            <pc:sldMk cId="1093428145" sldId="260"/>
            <ac:picMk id="4" creationId="{77F46912-1EA1-E7FA-1D1B-A6EDBC4EF7F1}"/>
          </ac:picMkLst>
        </pc:picChg>
        <pc:picChg chg="del">
          <ac:chgData name="Erich Stiefvater" userId="e3459fa7-9634-4f10-95ad-ffef91f6d884" providerId="ADAL" clId="{C12CE743-A9A9-4510-9188-149BC85C19F1}" dt="2022-11-21T19:50:30.224" v="1444" actId="478"/>
          <ac:picMkLst>
            <pc:docMk/>
            <pc:sldMk cId="1093428145" sldId="260"/>
            <ac:picMk id="28" creationId="{883DFE21-7AC7-AD4A-850B-F2887F937FAE}"/>
          </ac:picMkLst>
        </pc:picChg>
        <pc:picChg chg="add del">
          <ac:chgData name="Erich Stiefvater" userId="e3459fa7-9634-4f10-95ad-ffef91f6d884" providerId="ADAL" clId="{C12CE743-A9A9-4510-9188-149BC85C19F1}" dt="2022-11-21T19:50:26.496" v="1442" actId="478"/>
          <ac:picMkLst>
            <pc:docMk/>
            <pc:sldMk cId="1093428145" sldId="260"/>
            <ac:picMk id="30" creationId="{A40D3D26-397B-3345-B5C9-06149F2B502B}"/>
          </ac:picMkLst>
        </pc:picChg>
        <pc:picChg chg="del">
          <ac:chgData name="Erich Stiefvater" userId="e3459fa7-9634-4f10-95ad-ffef91f6d884" providerId="ADAL" clId="{C12CE743-A9A9-4510-9188-149BC85C19F1}" dt="2022-11-21T19:50:31.999" v="1447" actId="478"/>
          <ac:picMkLst>
            <pc:docMk/>
            <pc:sldMk cId="1093428145" sldId="260"/>
            <ac:picMk id="37" creationId="{255D419D-F442-CF4C-A5F9-2CF260F9118A}"/>
          </ac:picMkLst>
        </pc:picChg>
        <pc:picChg chg="del">
          <ac:chgData name="Erich Stiefvater" userId="e3459fa7-9634-4f10-95ad-ffef91f6d884" providerId="ADAL" clId="{C12CE743-A9A9-4510-9188-149BC85C19F1}" dt="2022-11-21T19:50:31.489" v="1446" actId="478"/>
          <ac:picMkLst>
            <pc:docMk/>
            <pc:sldMk cId="1093428145" sldId="260"/>
            <ac:picMk id="39" creationId="{FD1B8FD0-C8F4-A444-A301-479DA5A7D816}"/>
          </ac:picMkLst>
        </pc:picChg>
        <pc:picChg chg="del">
          <ac:chgData name="Erich Stiefvater" userId="e3459fa7-9634-4f10-95ad-ffef91f6d884" providerId="ADAL" clId="{C12CE743-A9A9-4510-9188-149BC85C19F1}" dt="2022-11-21T19:50:30.945" v="1445" actId="478"/>
          <ac:picMkLst>
            <pc:docMk/>
            <pc:sldMk cId="1093428145" sldId="260"/>
            <ac:picMk id="41" creationId="{D90A8CD7-5B29-3741-AA31-2F80D28B4A49}"/>
          </ac:picMkLst>
        </pc:picChg>
        <pc:picChg chg="del">
          <ac:chgData name="Erich Stiefvater" userId="e3459fa7-9634-4f10-95ad-ffef91f6d884" providerId="ADAL" clId="{C12CE743-A9A9-4510-9188-149BC85C19F1}" dt="2022-11-21T19:50:29.521" v="1443" actId="478"/>
          <ac:picMkLst>
            <pc:docMk/>
            <pc:sldMk cId="1093428145" sldId="260"/>
            <ac:picMk id="43" creationId="{9F49B8FE-A9DC-934A-863A-1D0A2A76A5F4}"/>
          </ac:picMkLst>
        </pc:picChg>
      </pc:sldChg>
      <pc:sldChg chg="addSp delSp modSp mod delCm modCm">
        <pc:chgData name="Erich Stiefvater" userId="e3459fa7-9634-4f10-95ad-ffef91f6d884" providerId="ADAL" clId="{C12CE743-A9A9-4510-9188-149BC85C19F1}" dt="2023-01-12T22:58:15.265" v="3961" actId="20577"/>
        <pc:sldMkLst>
          <pc:docMk/>
          <pc:sldMk cId="3935246371" sldId="267"/>
        </pc:sldMkLst>
        <pc:spChg chg="mod">
          <ac:chgData name="Erich Stiefvater" userId="e3459fa7-9634-4f10-95ad-ffef91f6d884" providerId="ADAL" clId="{C12CE743-A9A9-4510-9188-149BC85C19F1}" dt="2023-01-11T19:11:10.225" v="1474" actId="20577"/>
          <ac:spMkLst>
            <pc:docMk/>
            <pc:sldMk cId="3935246371" sldId="267"/>
            <ac:spMk id="2" creationId="{B3156BC1-41A2-4E98-84AC-C0E4E33A9C0B}"/>
          </ac:spMkLst>
        </pc:spChg>
        <pc:spChg chg="mod">
          <ac:chgData name="Erich Stiefvater" userId="e3459fa7-9634-4f10-95ad-ffef91f6d884" providerId="ADAL" clId="{C12CE743-A9A9-4510-9188-149BC85C19F1}" dt="2023-01-12T22:58:15.265" v="3961" actId="20577"/>
          <ac:spMkLst>
            <pc:docMk/>
            <pc:sldMk cId="3935246371" sldId="267"/>
            <ac:spMk id="3" creationId="{5DD222EC-B76E-499B-A0A0-CC1F08797C29}"/>
          </ac:spMkLst>
        </pc:spChg>
        <pc:spChg chg="del mod">
          <ac:chgData name="Erich Stiefvater" userId="e3459fa7-9634-4f10-95ad-ffef91f6d884" providerId="ADAL" clId="{C12CE743-A9A9-4510-9188-149BC85C19F1}" dt="2023-01-11T19:11:15.772" v="1476" actId="478"/>
          <ac:spMkLst>
            <pc:docMk/>
            <pc:sldMk cId="3935246371" sldId="267"/>
            <ac:spMk id="7" creationId="{36C7457D-2F00-4E4A-AF26-C909A3FFD208}"/>
          </ac:spMkLst>
        </pc:spChg>
        <pc:picChg chg="add del mod">
          <ac:chgData name="Erich Stiefvater" userId="e3459fa7-9634-4f10-95ad-ffef91f6d884" providerId="ADAL" clId="{C12CE743-A9A9-4510-9188-149BC85C19F1}" dt="2022-11-21T19:19:12.155" v="3" actId="478"/>
          <ac:picMkLst>
            <pc:docMk/>
            <pc:sldMk cId="3935246371" sldId="267"/>
            <ac:picMk id="4" creationId="{138332E5-6155-7744-9933-C433A4838E9F}"/>
          </ac:picMkLst>
        </pc:picChg>
        <pc:picChg chg="add del mod">
          <ac:chgData name="Erich Stiefvater" userId="e3459fa7-9634-4f10-95ad-ffef91f6d884" providerId="ADAL" clId="{C12CE743-A9A9-4510-9188-149BC85C19F1}" dt="2022-11-21T19:19:39.409" v="6" actId="478"/>
          <ac:picMkLst>
            <pc:docMk/>
            <pc:sldMk cId="3935246371" sldId="267"/>
            <ac:picMk id="5" creationId="{5AFD3DBD-4E38-6288-D21F-B797BB4BAE86}"/>
          </ac:picMkLst>
        </pc:picChg>
        <pc:picChg chg="add del mod">
          <ac:chgData name="Erich Stiefvater" userId="e3459fa7-9634-4f10-95ad-ffef91f6d884" providerId="ADAL" clId="{C12CE743-A9A9-4510-9188-149BC85C19F1}" dt="2022-11-21T19:19:58.751" v="9" actId="478"/>
          <ac:picMkLst>
            <pc:docMk/>
            <pc:sldMk cId="3935246371" sldId="267"/>
            <ac:picMk id="1026" creationId="{824AA6F1-13BA-918E-83C6-A459CE345656}"/>
          </ac:picMkLst>
        </pc:picChg>
        <pc:picChg chg="add del mod">
          <ac:chgData name="Erich Stiefvater" userId="e3459fa7-9634-4f10-95ad-ffef91f6d884" providerId="ADAL" clId="{C12CE743-A9A9-4510-9188-149BC85C19F1}" dt="2023-01-11T19:11:12.885" v="1475" actId="478"/>
          <ac:picMkLst>
            <pc:docMk/>
            <pc:sldMk cId="3935246371" sldId="267"/>
            <ac:picMk id="1028" creationId="{36FA5B70-4217-CB85-DE03-E79720E0BF04}"/>
          </ac:picMkLst>
        </pc:picChg>
      </pc:sldChg>
      <pc:sldChg chg="addSp delSp modSp add mod">
        <pc:chgData name="Erich Stiefvater" userId="e3459fa7-9634-4f10-95ad-ffef91f6d884" providerId="ADAL" clId="{C12CE743-A9A9-4510-9188-149BC85C19F1}" dt="2023-01-12T23:01:10.766" v="3994" actId="12789"/>
        <pc:sldMkLst>
          <pc:docMk/>
          <pc:sldMk cId="2403055508" sldId="268"/>
        </pc:sldMkLst>
        <pc:spChg chg="mod">
          <ac:chgData name="Erich Stiefvater" userId="e3459fa7-9634-4f10-95ad-ffef91f6d884" providerId="ADAL" clId="{C12CE743-A9A9-4510-9188-149BC85C19F1}" dt="2023-01-12T23:01:10.766" v="3994" actId="12789"/>
          <ac:spMkLst>
            <pc:docMk/>
            <pc:sldMk cId="2403055508" sldId="268"/>
            <ac:spMk id="3" creationId="{5DD222EC-B76E-499B-A0A0-CC1F08797C29}"/>
          </ac:spMkLst>
        </pc:spChg>
        <pc:spChg chg="mod">
          <ac:chgData name="Erich Stiefvater" userId="e3459fa7-9634-4f10-95ad-ffef91f6d884" providerId="ADAL" clId="{C12CE743-A9A9-4510-9188-149BC85C19F1}" dt="2023-01-12T22:59:01.807" v="3969" actId="20577"/>
          <ac:spMkLst>
            <pc:docMk/>
            <pc:sldMk cId="2403055508" sldId="268"/>
            <ac:spMk id="7" creationId="{36C7457D-2F00-4E4A-AF26-C909A3FFD208}"/>
          </ac:spMkLst>
        </pc:spChg>
        <pc:picChg chg="add mod">
          <ac:chgData name="Erich Stiefvater" userId="e3459fa7-9634-4f10-95ad-ffef91f6d884" providerId="ADAL" clId="{C12CE743-A9A9-4510-9188-149BC85C19F1}" dt="2023-01-12T23:01:10.766" v="3994" actId="12789"/>
          <ac:picMkLst>
            <pc:docMk/>
            <pc:sldMk cId="2403055508" sldId="268"/>
            <ac:picMk id="5" creationId="{420EB7E7-EE5E-7A86-8902-9914C7590958}"/>
          </ac:picMkLst>
        </pc:picChg>
        <pc:picChg chg="del">
          <ac:chgData name="Erich Stiefvater" userId="e3459fa7-9634-4f10-95ad-ffef91f6d884" providerId="ADAL" clId="{C12CE743-A9A9-4510-9188-149BC85C19F1}" dt="2023-01-12T22:59:08.735" v="3970" actId="478"/>
          <ac:picMkLst>
            <pc:docMk/>
            <pc:sldMk cId="2403055508" sldId="268"/>
            <ac:picMk id="1028" creationId="{36FA5B70-4217-CB85-DE03-E79720E0BF04}"/>
          </ac:picMkLst>
        </pc:picChg>
      </pc:sldChg>
      <pc:sldChg chg="new del ord">
        <pc:chgData name="Erich Stiefvater" userId="e3459fa7-9634-4f10-95ad-ffef91f6d884" providerId="ADAL" clId="{C12CE743-A9A9-4510-9188-149BC85C19F1}" dt="2023-01-11T19:10:39.744" v="1459" actId="47"/>
        <pc:sldMkLst>
          <pc:docMk/>
          <pc:sldMk cId="3131403975" sldId="268"/>
        </pc:sldMkLst>
      </pc:sldChg>
      <pc:sldChg chg="del">
        <pc:chgData name="Erich Stiefvater" userId="e3459fa7-9634-4f10-95ad-ffef91f6d884" providerId="ADAL" clId="{C12CE743-A9A9-4510-9188-149BC85C19F1}" dt="2022-11-21T19:51:12.438" v="1453" actId="47"/>
        <pc:sldMkLst>
          <pc:docMk/>
          <pc:sldMk cId="3389374324" sldId="268"/>
        </pc:sldMkLst>
      </pc:sldChg>
      <pc:sldChg chg="addSp delSp modSp add mod delCm modCm">
        <pc:chgData name="Erich Stiefvater" userId="e3459fa7-9634-4f10-95ad-ffef91f6d884" providerId="ADAL" clId="{C12CE743-A9A9-4510-9188-149BC85C19F1}" dt="2023-01-12T22:56:59.290" v="3924"/>
        <pc:sldMkLst>
          <pc:docMk/>
          <pc:sldMk cId="2955915083" sldId="269"/>
        </pc:sldMkLst>
        <pc:spChg chg="mod">
          <ac:chgData name="Erich Stiefvater" userId="e3459fa7-9634-4f10-95ad-ffef91f6d884" providerId="ADAL" clId="{C12CE743-A9A9-4510-9188-149BC85C19F1}" dt="2023-01-12T22:51:19.946" v="3824" actId="20577"/>
          <ac:spMkLst>
            <pc:docMk/>
            <pc:sldMk cId="2955915083" sldId="269"/>
            <ac:spMk id="2" creationId="{B3156BC1-41A2-4E98-84AC-C0E4E33A9C0B}"/>
          </ac:spMkLst>
        </pc:spChg>
        <pc:spChg chg="del">
          <ac:chgData name="Erich Stiefvater" userId="e3459fa7-9634-4f10-95ad-ffef91f6d884" providerId="ADAL" clId="{C12CE743-A9A9-4510-9188-149BC85C19F1}" dt="2023-01-11T21:01:17.423" v="2912" actId="478"/>
          <ac:spMkLst>
            <pc:docMk/>
            <pc:sldMk cId="2955915083" sldId="269"/>
            <ac:spMk id="6" creationId="{FDB067E1-4F36-F34A-D826-C57DF8CD5000}"/>
          </ac:spMkLst>
        </pc:spChg>
        <pc:spChg chg="add mod">
          <ac:chgData name="Erich Stiefvater" userId="e3459fa7-9634-4f10-95ad-ffef91f6d884" providerId="ADAL" clId="{C12CE743-A9A9-4510-9188-149BC85C19F1}" dt="2023-01-12T22:54:12.208" v="3923" actId="20577"/>
          <ac:spMkLst>
            <pc:docMk/>
            <pc:sldMk cId="2955915083" sldId="269"/>
            <ac:spMk id="7" creationId="{34EF5631-D899-7A93-30E9-A556CB909647}"/>
          </ac:spMkLst>
        </pc:spChg>
        <pc:spChg chg="del">
          <ac:chgData name="Erich Stiefvater" userId="e3459fa7-9634-4f10-95ad-ffef91f6d884" providerId="ADAL" clId="{C12CE743-A9A9-4510-9188-149BC85C19F1}" dt="2023-01-11T21:01:17.423" v="2912" actId="478"/>
          <ac:spMkLst>
            <pc:docMk/>
            <pc:sldMk cId="2955915083" sldId="269"/>
            <ac:spMk id="8" creationId="{D417FC18-E9DD-441D-B829-B2C7DB7B5C94}"/>
          </ac:spMkLst>
        </pc:spChg>
        <pc:spChg chg="del">
          <ac:chgData name="Erich Stiefvater" userId="e3459fa7-9634-4f10-95ad-ffef91f6d884" providerId="ADAL" clId="{C12CE743-A9A9-4510-9188-149BC85C19F1}" dt="2023-01-11T21:01:17.423" v="2912" actId="478"/>
          <ac:spMkLst>
            <pc:docMk/>
            <pc:sldMk cId="2955915083" sldId="269"/>
            <ac:spMk id="9" creationId="{04E30469-E0F4-2443-5F00-BD1A5462E673}"/>
          </ac:spMkLst>
        </pc:spChg>
        <pc:spChg chg="del">
          <ac:chgData name="Erich Stiefvater" userId="e3459fa7-9634-4f10-95ad-ffef91f6d884" providerId="ADAL" clId="{C12CE743-A9A9-4510-9188-149BC85C19F1}" dt="2023-01-11T21:01:17.423" v="2912" actId="478"/>
          <ac:spMkLst>
            <pc:docMk/>
            <pc:sldMk cId="2955915083" sldId="269"/>
            <ac:spMk id="19" creationId="{D7451F82-A42D-9D80-37FC-6BFBDACE9FAA}"/>
          </ac:spMkLst>
        </pc:spChg>
        <pc:spChg chg="del">
          <ac:chgData name="Erich Stiefvater" userId="e3459fa7-9634-4f10-95ad-ffef91f6d884" providerId="ADAL" clId="{C12CE743-A9A9-4510-9188-149BC85C19F1}" dt="2023-01-11T21:01:17.423" v="2912" actId="478"/>
          <ac:spMkLst>
            <pc:docMk/>
            <pc:sldMk cId="2955915083" sldId="269"/>
            <ac:spMk id="20" creationId="{52AE60E9-33A4-D0AB-19F2-9D23FE5B7F40}"/>
          </ac:spMkLst>
        </pc:spChg>
        <pc:spChg chg="del">
          <ac:chgData name="Erich Stiefvater" userId="e3459fa7-9634-4f10-95ad-ffef91f6d884" providerId="ADAL" clId="{C12CE743-A9A9-4510-9188-149BC85C19F1}" dt="2023-01-11T21:01:17.423" v="2912" actId="478"/>
          <ac:spMkLst>
            <pc:docMk/>
            <pc:sldMk cId="2955915083" sldId="269"/>
            <ac:spMk id="21" creationId="{574B6F0F-0DF9-0AF8-EED7-A33B63EF5C8C}"/>
          </ac:spMkLst>
        </pc:spChg>
        <pc:spChg chg="del">
          <ac:chgData name="Erich Stiefvater" userId="e3459fa7-9634-4f10-95ad-ffef91f6d884" providerId="ADAL" clId="{C12CE743-A9A9-4510-9188-149BC85C19F1}" dt="2023-01-11T21:01:17.423" v="2912" actId="478"/>
          <ac:spMkLst>
            <pc:docMk/>
            <pc:sldMk cId="2955915083" sldId="269"/>
            <ac:spMk id="22" creationId="{2CF84B07-3F9A-4256-D80E-2DE1A000F41A}"/>
          </ac:spMkLst>
        </pc:spChg>
        <pc:grpChg chg="del">
          <ac:chgData name="Erich Stiefvater" userId="e3459fa7-9634-4f10-95ad-ffef91f6d884" providerId="ADAL" clId="{C12CE743-A9A9-4510-9188-149BC85C19F1}" dt="2023-01-11T21:01:17.423" v="2912" actId="478"/>
          <ac:grpSpMkLst>
            <pc:docMk/>
            <pc:sldMk cId="2955915083" sldId="269"/>
            <ac:grpSpMk id="14" creationId="{6B740E9E-8042-4368-A358-99A29446E5A8}"/>
          </ac:grpSpMkLst>
        </pc:grpChg>
        <pc:grpChg chg="del">
          <ac:chgData name="Erich Stiefvater" userId="e3459fa7-9634-4f10-95ad-ffef91f6d884" providerId="ADAL" clId="{C12CE743-A9A9-4510-9188-149BC85C19F1}" dt="2023-01-11T21:01:17.423" v="2912" actId="478"/>
          <ac:grpSpMkLst>
            <pc:docMk/>
            <pc:sldMk cId="2955915083" sldId="269"/>
            <ac:grpSpMk id="31" creationId="{DD61BCC2-72F2-49C0-B718-803DEB057ECF}"/>
          </ac:grpSpMkLst>
        </pc:grpChg>
        <pc:grpChg chg="del">
          <ac:chgData name="Erich Stiefvater" userId="e3459fa7-9634-4f10-95ad-ffef91f6d884" providerId="ADAL" clId="{C12CE743-A9A9-4510-9188-149BC85C19F1}" dt="2023-01-11T21:01:17.423" v="2912" actId="478"/>
          <ac:grpSpMkLst>
            <pc:docMk/>
            <pc:sldMk cId="2955915083" sldId="269"/>
            <ac:grpSpMk id="32" creationId="{2BF55531-9D1C-4B9C-93A3-211D3D669403}"/>
          </ac:grpSpMkLst>
        </pc:grpChg>
        <pc:grpChg chg="del">
          <ac:chgData name="Erich Stiefvater" userId="e3459fa7-9634-4f10-95ad-ffef91f6d884" providerId="ADAL" clId="{C12CE743-A9A9-4510-9188-149BC85C19F1}" dt="2023-01-11T21:01:17.423" v="2912" actId="478"/>
          <ac:grpSpMkLst>
            <pc:docMk/>
            <pc:sldMk cId="2955915083" sldId="269"/>
            <ac:grpSpMk id="33" creationId="{B59F7B66-5195-4EFB-A311-19398054C68E}"/>
          </ac:grpSpMkLst>
        </pc:grpChg>
        <pc:grpChg chg="del">
          <ac:chgData name="Erich Stiefvater" userId="e3459fa7-9634-4f10-95ad-ffef91f6d884" providerId="ADAL" clId="{C12CE743-A9A9-4510-9188-149BC85C19F1}" dt="2023-01-11T21:01:17.423" v="2912" actId="478"/>
          <ac:grpSpMkLst>
            <pc:docMk/>
            <pc:sldMk cId="2955915083" sldId="269"/>
            <ac:grpSpMk id="34" creationId="{920C5A56-9209-42F3-8672-0363E47AB952}"/>
          </ac:grpSpMkLst>
        </pc:grpChg>
        <pc:grpChg chg="del">
          <ac:chgData name="Erich Stiefvater" userId="e3459fa7-9634-4f10-95ad-ffef91f6d884" providerId="ADAL" clId="{C12CE743-A9A9-4510-9188-149BC85C19F1}" dt="2023-01-11T21:01:17.423" v="2912" actId="478"/>
          <ac:grpSpMkLst>
            <pc:docMk/>
            <pc:sldMk cId="2955915083" sldId="269"/>
            <ac:grpSpMk id="35" creationId="{715AC8F9-B0AA-4630-9E81-293E7509F01A}"/>
          </ac:grpSpMkLst>
        </pc:grpChg>
        <pc:picChg chg="del">
          <ac:chgData name="Erich Stiefvater" userId="e3459fa7-9634-4f10-95ad-ffef91f6d884" providerId="ADAL" clId="{C12CE743-A9A9-4510-9188-149BC85C19F1}" dt="2023-01-11T20:59:59.338" v="2896" actId="478"/>
          <ac:picMkLst>
            <pc:docMk/>
            <pc:sldMk cId="2955915083" sldId="269"/>
            <ac:picMk id="4" creationId="{77F46912-1EA1-E7FA-1D1B-A6EDBC4EF7F1}"/>
          </ac:picMkLst>
        </pc:picChg>
      </pc:sldChg>
    </pc:docChg>
  </pc:docChgLst>
  <pc:docChgLst>
    <pc:chgData name="Valerie Brodnikova" userId="8cc92941-ad6a-4ef3-bb01-a71e95f3817c" providerId="ADAL" clId="{60C127EB-69C5-C641-9F06-CA74FD8797CD}"/>
    <pc:docChg chg="modSld">
      <pc:chgData name="Valerie Brodnikova" userId="8cc92941-ad6a-4ef3-bb01-a71e95f3817c" providerId="ADAL" clId="{60C127EB-69C5-C641-9F06-CA74FD8797CD}" dt="2023-03-29T19:26:53.223" v="106" actId="2710"/>
      <pc:docMkLst>
        <pc:docMk/>
      </pc:docMkLst>
      <pc:sldChg chg="modSp mod">
        <pc:chgData name="Valerie Brodnikova" userId="8cc92941-ad6a-4ef3-bb01-a71e95f3817c" providerId="ADAL" clId="{60C127EB-69C5-C641-9F06-CA74FD8797CD}" dt="2023-03-29T19:26:53.223" v="106" actId="2710"/>
        <pc:sldMkLst>
          <pc:docMk/>
          <pc:sldMk cId="2465692573" sldId="256"/>
        </pc:sldMkLst>
        <pc:spChg chg="mod">
          <ac:chgData name="Valerie Brodnikova" userId="8cc92941-ad6a-4ef3-bb01-a71e95f3817c" providerId="ADAL" clId="{60C127EB-69C5-C641-9F06-CA74FD8797CD}" dt="2023-03-29T19:26:53.223" v="106" actId="2710"/>
          <ac:spMkLst>
            <pc:docMk/>
            <pc:sldMk cId="2465692573" sldId="256"/>
            <ac:spMk id="2" creationId="{924BF42B-A8A6-084F-B760-3D87678251D6}"/>
          </ac:spMkLst>
        </pc:spChg>
      </pc:sldChg>
      <pc:sldChg chg="delSp">
        <pc:chgData name="Valerie Brodnikova" userId="8cc92941-ad6a-4ef3-bb01-a71e95f3817c" providerId="ADAL" clId="{60C127EB-69C5-C641-9F06-CA74FD8797CD}" dt="2023-03-29T19:25:29.295" v="93" actId="478"/>
        <pc:sldMkLst>
          <pc:docMk/>
          <pc:sldMk cId="1093428145" sldId="260"/>
        </pc:sldMkLst>
        <pc:picChg chg="del">
          <ac:chgData name="Valerie Brodnikova" userId="8cc92941-ad6a-4ef3-bb01-a71e95f3817c" providerId="ADAL" clId="{60C127EB-69C5-C641-9F06-CA74FD8797CD}" dt="2023-03-29T19:25:29.295" v="93" actId="478"/>
          <ac:picMkLst>
            <pc:docMk/>
            <pc:sldMk cId="1093428145" sldId="260"/>
            <ac:picMk id="4" creationId="{77F46912-1EA1-E7FA-1D1B-A6EDBC4EF7F1}"/>
          </ac:picMkLst>
        </pc:picChg>
      </pc:sldChg>
      <pc:sldChg chg="modSp mod">
        <pc:chgData name="Valerie Brodnikova" userId="8cc92941-ad6a-4ef3-bb01-a71e95f3817c" providerId="ADAL" clId="{60C127EB-69C5-C641-9F06-CA74FD8797CD}" dt="2023-03-29T19:26:35.424" v="104" actId="207"/>
        <pc:sldMkLst>
          <pc:docMk/>
          <pc:sldMk cId="3935246371" sldId="267"/>
        </pc:sldMkLst>
        <pc:spChg chg="mod">
          <ac:chgData name="Valerie Brodnikova" userId="8cc92941-ad6a-4ef3-bb01-a71e95f3817c" providerId="ADAL" clId="{60C127EB-69C5-C641-9F06-CA74FD8797CD}" dt="2023-03-29T19:26:35.424" v="104" actId="207"/>
          <ac:spMkLst>
            <pc:docMk/>
            <pc:sldMk cId="3935246371" sldId="267"/>
            <ac:spMk id="3" creationId="{5DD222EC-B76E-499B-A0A0-CC1F08797C29}"/>
          </ac:spMkLst>
        </pc:spChg>
      </pc:sldChg>
      <pc:sldChg chg="modSp mod">
        <pc:chgData name="Valerie Brodnikova" userId="8cc92941-ad6a-4ef3-bb01-a71e95f3817c" providerId="ADAL" clId="{60C127EB-69C5-C641-9F06-CA74FD8797CD}" dt="2023-03-29T19:25:22.734" v="92" actId="18131"/>
        <pc:sldMkLst>
          <pc:docMk/>
          <pc:sldMk cId="2403055508" sldId="268"/>
        </pc:sldMkLst>
        <pc:spChg chg="mod">
          <ac:chgData name="Valerie Brodnikova" userId="8cc92941-ad6a-4ef3-bb01-a71e95f3817c" providerId="ADAL" clId="{60C127EB-69C5-C641-9F06-CA74FD8797CD}" dt="2023-03-29T19:25:01.867" v="75" actId="20577"/>
          <ac:spMkLst>
            <pc:docMk/>
            <pc:sldMk cId="2403055508" sldId="268"/>
            <ac:spMk id="2" creationId="{B3156BC1-41A2-4E98-84AC-C0E4E33A9C0B}"/>
          </ac:spMkLst>
        </pc:spChg>
        <pc:spChg chg="mod">
          <ac:chgData name="Valerie Brodnikova" userId="8cc92941-ad6a-4ef3-bb01-a71e95f3817c" providerId="ADAL" clId="{60C127EB-69C5-C641-9F06-CA74FD8797CD}" dt="2023-03-29T19:25:09.767" v="77" actId="14100"/>
          <ac:spMkLst>
            <pc:docMk/>
            <pc:sldMk cId="2403055508" sldId="268"/>
            <ac:spMk id="3" creationId="{5DD222EC-B76E-499B-A0A0-CC1F08797C29}"/>
          </ac:spMkLst>
        </pc:spChg>
        <pc:spChg chg="mod">
          <ac:chgData name="Valerie Brodnikova" userId="8cc92941-ad6a-4ef3-bb01-a71e95f3817c" providerId="ADAL" clId="{60C127EB-69C5-C641-9F06-CA74FD8797CD}" dt="2023-03-29T19:22:40.370" v="5" actId="14100"/>
          <ac:spMkLst>
            <pc:docMk/>
            <pc:sldMk cId="2403055508" sldId="268"/>
            <ac:spMk id="7" creationId="{36C7457D-2F00-4E4A-AF26-C909A3FFD208}"/>
          </ac:spMkLst>
        </pc:spChg>
        <pc:picChg chg="mod modCrop">
          <ac:chgData name="Valerie Brodnikova" userId="8cc92941-ad6a-4ef3-bb01-a71e95f3817c" providerId="ADAL" clId="{60C127EB-69C5-C641-9F06-CA74FD8797CD}" dt="2023-03-29T19:25:22.734" v="92" actId="18131"/>
          <ac:picMkLst>
            <pc:docMk/>
            <pc:sldMk cId="2403055508" sldId="268"/>
            <ac:picMk id="5" creationId="{420EB7E7-EE5E-7A86-8902-9914C7590958}"/>
          </ac:picMkLst>
        </pc:picChg>
      </pc:sldChg>
      <pc:sldChg chg="modSp mod">
        <pc:chgData name="Valerie Brodnikova" userId="8cc92941-ad6a-4ef3-bb01-a71e95f3817c" providerId="ADAL" clId="{60C127EB-69C5-C641-9F06-CA74FD8797CD}" dt="2023-03-29T19:26:17.808" v="101" actId="20577"/>
        <pc:sldMkLst>
          <pc:docMk/>
          <pc:sldMk cId="2955915083" sldId="269"/>
        </pc:sldMkLst>
        <pc:spChg chg="mod">
          <ac:chgData name="Valerie Brodnikova" userId="8cc92941-ad6a-4ef3-bb01-a71e95f3817c" providerId="ADAL" clId="{60C127EB-69C5-C641-9F06-CA74FD8797CD}" dt="2023-03-29T19:26:17.808" v="101" actId="20577"/>
          <ac:spMkLst>
            <pc:docMk/>
            <pc:sldMk cId="2955915083" sldId="269"/>
            <ac:spMk id="7" creationId="{34EF5631-D899-7A93-30E9-A556CB909647}"/>
          </ac:spMkLst>
        </pc:spChg>
      </pc:sldChg>
    </pc:docChg>
  </pc:docChgLst>
  <pc:docChgLst>
    <pc:chgData name="Valerie Brodnikova" userId="8cc92941-ad6a-4ef3-bb01-a71e95f3817c" providerId="ADAL" clId="{A4760FB5-BC7F-C94B-A9F0-964AC07AED2C}"/>
    <pc:docChg chg="undo custSel modSld">
      <pc:chgData name="Valerie Brodnikova" userId="8cc92941-ad6a-4ef3-bb01-a71e95f3817c" providerId="ADAL" clId="{A4760FB5-BC7F-C94B-A9F0-964AC07AED2C}" dt="2023-04-10T20:35:25.961" v="237" actId="1038"/>
      <pc:docMkLst>
        <pc:docMk/>
      </pc:docMkLst>
      <pc:sldChg chg="addSp delSp modSp mod delCm">
        <pc:chgData name="Valerie Brodnikova" userId="8cc92941-ad6a-4ef3-bb01-a71e95f3817c" providerId="ADAL" clId="{A4760FB5-BC7F-C94B-A9F0-964AC07AED2C}" dt="2023-04-10T20:35:25.961" v="237" actId="1038"/>
        <pc:sldMkLst>
          <pc:docMk/>
          <pc:sldMk cId="1093428145" sldId="260"/>
        </pc:sldMkLst>
        <pc:spChg chg="mod">
          <ac:chgData name="Valerie Brodnikova" userId="8cc92941-ad6a-4ef3-bb01-a71e95f3817c" providerId="ADAL" clId="{A4760FB5-BC7F-C94B-A9F0-964AC07AED2C}" dt="2023-03-29T20:05:23.690" v="69" actId="207"/>
          <ac:spMkLst>
            <pc:docMk/>
            <pc:sldMk cId="1093428145" sldId="260"/>
            <ac:spMk id="3" creationId="{E254EDF7-A4C7-4DA4-B909-93F11C70EED4}"/>
          </ac:spMkLst>
        </pc:spChg>
        <pc:spChg chg="mod">
          <ac:chgData name="Valerie Brodnikova" userId="8cc92941-ad6a-4ef3-bb01-a71e95f3817c" providerId="ADAL" clId="{A4760FB5-BC7F-C94B-A9F0-964AC07AED2C}" dt="2023-03-29T19:58:55.257" v="47" actId="14100"/>
          <ac:spMkLst>
            <pc:docMk/>
            <pc:sldMk cId="1093428145" sldId="260"/>
            <ac:spMk id="5" creationId="{9E0E4954-C37D-47F4-AF48-449A2CB80F65}"/>
          </ac:spMkLst>
        </pc:spChg>
        <pc:spChg chg="del">
          <ac:chgData name="Valerie Brodnikova" userId="8cc92941-ad6a-4ef3-bb01-a71e95f3817c" providerId="ADAL" clId="{A4760FB5-BC7F-C94B-A9F0-964AC07AED2C}" dt="2023-03-29T19:57:35.819" v="10" actId="478"/>
          <ac:spMkLst>
            <pc:docMk/>
            <pc:sldMk cId="1093428145" sldId="260"/>
            <ac:spMk id="6" creationId="{FDB067E1-4F36-F34A-D826-C57DF8CD5000}"/>
          </ac:spMkLst>
        </pc:spChg>
        <pc:spChg chg="del">
          <ac:chgData name="Valerie Brodnikova" userId="8cc92941-ad6a-4ef3-bb01-a71e95f3817c" providerId="ADAL" clId="{A4760FB5-BC7F-C94B-A9F0-964AC07AED2C}" dt="2023-03-29T19:57:16.960" v="0" actId="478"/>
          <ac:spMkLst>
            <pc:docMk/>
            <pc:sldMk cId="1093428145" sldId="260"/>
            <ac:spMk id="8" creationId="{D417FC18-E9DD-441D-B829-B2C7DB7B5C94}"/>
          </ac:spMkLst>
        </pc:spChg>
        <pc:spChg chg="del">
          <ac:chgData name="Valerie Brodnikova" userId="8cc92941-ad6a-4ef3-bb01-a71e95f3817c" providerId="ADAL" clId="{A4760FB5-BC7F-C94B-A9F0-964AC07AED2C}" dt="2023-03-29T19:57:17.706" v="1" actId="478"/>
          <ac:spMkLst>
            <pc:docMk/>
            <pc:sldMk cId="1093428145" sldId="260"/>
            <ac:spMk id="9" creationId="{04E30469-E0F4-2443-5F00-BD1A5462E673}"/>
          </ac:spMkLst>
        </pc:spChg>
        <pc:spChg chg="mod">
          <ac:chgData name="Valerie Brodnikova" userId="8cc92941-ad6a-4ef3-bb01-a71e95f3817c" providerId="ADAL" clId="{A4760FB5-BC7F-C94B-A9F0-964AC07AED2C}" dt="2023-03-29T20:01:57.955" v="68" actId="207"/>
          <ac:spMkLst>
            <pc:docMk/>
            <pc:sldMk cId="1093428145" sldId="260"/>
            <ac:spMk id="10" creationId="{641249B0-BB6E-4336-832C-793622261212}"/>
          </ac:spMkLst>
        </pc:spChg>
        <pc:spChg chg="mod">
          <ac:chgData name="Valerie Brodnikova" userId="8cc92941-ad6a-4ef3-bb01-a71e95f3817c" providerId="ADAL" clId="{A4760FB5-BC7F-C94B-A9F0-964AC07AED2C}" dt="2023-03-29T20:00:26.243" v="54" actId="14100"/>
          <ac:spMkLst>
            <pc:docMk/>
            <pc:sldMk cId="1093428145" sldId="260"/>
            <ac:spMk id="11" creationId="{382AE42F-C158-4490-995D-E75D9A8B8DCF}"/>
          </ac:spMkLst>
        </pc:spChg>
        <pc:spChg chg="mod">
          <ac:chgData name="Valerie Brodnikova" userId="8cc92941-ad6a-4ef3-bb01-a71e95f3817c" providerId="ADAL" clId="{A4760FB5-BC7F-C94B-A9F0-964AC07AED2C}" dt="2023-03-29T20:01:50.309" v="67" actId="207"/>
          <ac:spMkLst>
            <pc:docMk/>
            <pc:sldMk cId="1093428145" sldId="260"/>
            <ac:spMk id="12" creationId="{B1A11B35-3FBB-4005-AA1E-CB99BA323375}"/>
          </ac:spMkLst>
        </pc:spChg>
        <pc:spChg chg="mod">
          <ac:chgData name="Valerie Brodnikova" userId="8cc92941-ad6a-4ef3-bb01-a71e95f3817c" providerId="ADAL" clId="{A4760FB5-BC7F-C94B-A9F0-964AC07AED2C}" dt="2023-03-29T20:01:48.066" v="66" actId="207"/>
          <ac:spMkLst>
            <pc:docMk/>
            <pc:sldMk cId="1093428145" sldId="260"/>
            <ac:spMk id="13" creationId="{CD11CA70-EC3C-4414-9BD0-8AF0E8741D39}"/>
          </ac:spMkLst>
        </pc:spChg>
        <pc:spChg chg="mod">
          <ac:chgData name="Valerie Brodnikova" userId="8cc92941-ad6a-4ef3-bb01-a71e95f3817c" providerId="ADAL" clId="{A4760FB5-BC7F-C94B-A9F0-964AC07AED2C}" dt="2023-03-29T20:01:44.709" v="64" actId="207"/>
          <ac:spMkLst>
            <pc:docMk/>
            <pc:sldMk cId="1093428145" sldId="260"/>
            <ac:spMk id="15" creationId="{57234020-6F10-44F8-A57E-C3B9A8E88210}"/>
          </ac:spMkLst>
        </pc:spChg>
        <pc:spChg chg="mod">
          <ac:chgData name="Valerie Brodnikova" userId="8cc92941-ad6a-4ef3-bb01-a71e95f3817c" providerId="ADAL" clId="{A4760FB5-BC7F-C94B-A9F0-964AC07AED2C}" dt="2023-03-29T20:00:41.208" v="57" actId="14100"/>
          <ac:spMkLst>
            <pc:docMk/>
            <pc:sldMk cId="1093428145" sldId="260"/>
            <ac:spMk id="16" creationId="{3F154EE2-4F55-4974-A594-7FE513F63833}"/>
          </ac:spMkLst>
        </pc:spChg>
        <pc:spChg chg="mod">
          <ac:chgData name="Valerie Brodnikova" userId="8cc92941-ad6a-4ef3-bb01-a71e95f3817c" providerId="ADAL" clId="{A4760FB5-BC7F-C94B-A9F0-964AC07AED2C}" dt="2023-03-29T20:01:43.109" v="63" actId="207"/>
          <ac:spMkLst>
            <pc:docMk/>
            <pc:sldMk cId="1093428145" sldId="260"/>
            <ac:spMk id="17" creationId="{412409BA-D5B4-4776-BB9B-06D77E3751A0}"/>
          </ac:spMkLst>
        </pc:spChg>
        <pc:spChg chg="mod">
          <ac:chgData name="Valerie Brodnikova" userId="8cc92941-ad6a-4ef3-bb01-a71e95f3817c" providerId="ADAL" clId="{A4760FB5-BC7F-C94B-A9F0-964AC07AED2C}" dt="2023-03-29T20:05:39.527" v="83" actId="20577"/>
          <ac:spMkLst>
            <pc:docMk/>
            <pc:sldMk cId="1093428145" sldId="260"/>
            <ac:spMk id="18" creationId="{7E52990E-D1C6-4575-BB3C-FFDF7BDF330D}"/>
          </ac:spMkLst>
        </pc:spChg>
        <pc:spChg chg="del">
          <ac:chgData name="Valerie Brodnikova" userId="8cc92941-ad6a-4ef3-bb01-a71e95f3817c" providerId="ADAL" clId="{A4760FB5-BC7F-C94B-A9F0-964AC07AED2C}" dt="2023-03-29T19:57:18.299" v="2" actId="478"/>
          <ac:spMkLst>
            <pc:docMk/>
            <pc:sldMk cId="1093428145" sldId="260"/>
            <ac:spMk id="19" creationId="{D7451F82-A42D-9D80-37FC-6BFBDACE9FAA}"/>
          </ac:spMkLst>
        </pc:spChg>
        <pc:spChg chg="del">
          <ac:chgData name="Valerie Brodnikova" userId="8cc92941-ad6a-4ef3-bb01-a71e95f3817c" providerId="ADAL" clId="{A4760FB5-BC7F-C94B-A9F0-964AC07AED2C}" dt="2023-03-29T19:57:18.736" v="3" actId="478"/>
          <ac:spMkLst>
            <pc:docMk/>
            <pc:sldMk cId="1093428145" sldId="260"/>
            <ac:spMk id="20" creationId="{52AE60E9-33A4-D0AB-19F2-9D23FE5B7F40}"/>
          </ac:spMkLst>
        </pc:spChg>
        <pc:spChg chg="del">
          <ac:chgData name="Valerie Brodnikova" userId="8cc92941-ad6a-4ef3-bb01-a71e95f3817c" providerId="ADAL" clId="{A4760FB5-BC7F-C94B-A9F0-964AC07AED2C}" dt="2023-03-29T19:57:19.217" v="4" actId="478"/>
          <ac:spMkLst>
            <pc:docMk/>
            <pc:sldMk cId="1093428145" sldId="260"/>
            <ac:spMk id="21" creationId="{574B6F0F-0DF9-0AF8-EED7-A33B63EF5C8C}"/>
          </ac:spMkLst>
        </pc:spChg>
        <pc:spChg chg="del">
          <ac:chgData name="Valerie Brodnikova" userId="8cc92941-ad6a-4ef3-bb01-a71e95f3817c" providerId="ADAL" clId="{A4760FB5-BC7F-C94B-A9F0-964AC07AED2C}" dt="2023-03-29T19:57:19.729" v="5" actId="478"/>
          <ac:spMkLst>
            <pc:docMk/>
            <pc:sldMk cId="1093428145" sldId="260"/>
            <ac:spMk id="22" creationId="{2CF84B07-3F9A-4256-D80E-2DE1A000F41A}"/>
          </ac:spMkLst>
        </pc:spChg>
        <pc:spChg chg="mod">
          <ac:chgData name="Valerie Brodnikova" userId="8cc92941-ad6a-4ef3-bb01-a71e95f3817c" providerId="ADAL" clId="{A4760FB5-BC7F-C94B-A9F0-964AC07AED2C}" dt="2023-03-29T20:05:32.806" v="73" actId="1037"/>
          <ac:spMkLst>
            <pc:docMk/>
            <pc:sldMk cId="1093428145" sldId="260"/>
            <ac:spMk id="23" creationId="{4ED07E87-F57F-4C46-B6A1-ED11EA7EB894}"/>
          </ac:spMkLst>
        </pc:spChg>
        <pc:spChg chg="mod">
          <ac:chgData name="Valerie Brodnikova" userId="8cc92941-ad6a-4ef3-bb01-a71e95f3817c" providerId="ADAL" clId="{A4760FB5-BC7F-C94B-A9F0-964AC07AED2C}" dt="2023-03-29T20:01:06.685" v="61" actId="14100"/>
          <ac:spMkLst>
            <pc:docMk/>
            <pc:sldMk cId="1093428145" sldId="260"/>
            <ac:spMk id="24" creationId="{07A2575D-485D-44BD-8D95-CA5D336B2D8B}"/>
          </ac:spMkLst>
        </pc:spChg>
        <pc:grpChg chg="mod">
          <ac:chgData name="Valerie Brodnikova" userId="8cc92941-ad6a-4ef3-bb01-a71e95f3817c" providerId="ADAL" clId="{A4760FB5-BC7F-C94B-A9F0-964AC07AED2C}" dt="2023-03-29T20:06:04.954" v="107" actId="1038"/>
          <ac:grpSpMkLst>
            <pc:docMk/>
            <pc:sldMk cId="1093428145" sldId="260"/>
            <ac:grpSpMk id="31" creationId="{DD61BCC2-72F2-49C0-B718-803DEB057ECF}"/>
          </ac:grpSpMkLst>
        </pc:grpChg>
        <pc:grpChg chg="mod">
          <ac:chgData name="Valerie Brodnikova" userId="8cc92941-ad6a-4ef3-bb01-a71e95f3817c" providerId="ADAL" clId="{A4760FB5-BC7F-C94B-A9F0-964AC07AED2C}" dt="2023-03-29T20:06:04.954" v="107" actId="1038"/>
          <ac:grpSpMkLst>
            <pc:docMk/>
            <pc:sldMk cId="1093428145" sldId="260"/>
            <ac:grpSpMk id="32" creationId="{2BF55531-9D1C-4B9C-93A3-211D3D669403}"/>
          </ac:grpSpMkLst>
        </pc:grpChg>
        <pc:grpChg chg="mod">
          <ac:chgData name="Valerie Brodnikova" userId="8cc92941-ad6a-4ef3-bb01-a71e95f3817c" providerId="ADAL" clId="{A4760FB5-BC7F-C94B-A9F0-964AC07AED2C}" dt="2023-03-29T20:06:04.954" v="107" actId="1038"/>
          <ac:grpSpMkLst>
            <pc:docMk/>
            <pc:sldMk cId="1093428145" sldId="260"/>
            <ac:grpSpMk id="33" creationId="{B59F7B66-5195-4EFB-A311-19398054C68E}"/>
          </ac:grpSpMkLst>
        </pc:grpChg>
        <pc:grpChg chg="mod">
          <ac:chgData name="Valerie Brodnikova" userId="8cc92941-ad6a-4ef3-bb01-a71e95f3817c" providerId="ADAL" clId="{A4760FB5-BC7F-C94B-A9F0-964AC07AED2C}" dt="2023-03-29T20:06:04.954" v="107" actId="1038"/>
          <ac:grpSpMkLst>
            <pc:docMk/>
            <pc:sldMk cId="1093428145" sldId="260"/>
            <ac:grpSpMk id="34" creationId="{920C5A56-9209-42F3-8672-0363E47AB952}"/>
          </ac:grpSpMkLst>
        </pc:grpChg>
        <pc:grpChg chg="mod">
          <ac:chgData name="Valerie Brodnikova" userId="8cc92941-ad6a-4ef3-bb01-a71e95f3817c" providerId="ADAL" clId="{A4760FB5-BC7F-C94B-A9F0-964AC07AED2C}" dt="2023-03-29T20:05:36.492" v="81" actId="1038"/>
          <ac:grpSpMkLst>
            <pc:docMk/>
            <pc:sldMk cId="1093428145" sldId="260"/>
            <ac:grpSpMk id="35" creationId="{715AC8F9-B0AA-4630-9E81-293E7509F01A}"/>
          </ac:grpSpMkLst>
        </pc:grpChg>
        <pc:picChg chg="add mod">
          <ac:chgData name="Valerie Brodnikova" userId="8cc92941-ad6a-4ef3-bb01-a71e95f3817c" providerId="ADAL" clId="{A4760FB5-BC7F-C94B-A9F0-964AC07AED2C}" dt="2023-03-29T20:15:02.977" v="197" actId="1038"/>
          <ac:picMkLst>
            <pc:docMk/>
            <pc:sldMk cId="1093428145" sldId="260"/>
            <ac:picMk id="7" creationId="{29A7E611-7F7E-7086-8261-11DFBEC70B6B}"/>
          </ac:picMkLst>
        </pc:picChg>
        <pc:picChg chg="add mod">
          <ac:chgData name="Valerie Brodnikova" userId="8cc92941-ad6a-4ef3-bb01-a71e95f3817c" providerId="ADAL" clId="{A4760FB5-BC7F-C94B-A9F0-964AC07AED2C}" dt="2023-04-10T20:35:25.961" v="237" actId="1038"/>
          <ac:picMkLst>
            <pc:docMk/>
            <pc:sldMk cId="1093428145" sldId="260"/>
            <ac:picMk id="26" creationId="{5ABBAA81-E641-9E5C-F924-74787E21D27C}"/>
          </ac:picMkLst>
        </pc:picChg>
        <pc:picChg chg="add mod">
          <ac:chgData name="Valerie Brodnikova" userId="8cc92941-ad6a-4ef3-bb01-a71e95f3817c" providerId="ADAL" clId="{A4760FB5-BC7F-C94B-A9F0-964AC07AED2C}" dt="2023-03-29T20:15:15.147" v="225" actId="1037"/>
          <ac:picMkLst>
            <pc:docMk/>
            <pc:sldMk cId="1093428145" sldId="260"/>
            <ac:picMk id="28" creationId="{8C38B52F-3FAA-9D22-A07C-E9378B531C02}"/>
          </ac:picMkLst>
        </pc:picChg>
        <pc:picChg chg="add mod">
          <ac:chgData name="Valerie Brodnikova" userId="8cc92941-ad6a-4ef3-bb01-a71e95f3817c" providerId="ADAL" clId="{A4760FB5-BC7F-C94B-A9F0-964AC07AED2C}" dt="2023-03-29T20:15:21.042" v="229" actId="1036"/>
          <ac:picMkLst>
            <pc:docMk/>
            <pc:sldMk cId="1093428145" sldId="260"/>
            <ac:picMk id="30" creationId="{75BF7C24-5B11-C07C-7927-90C61795C82B}"/>
          </ac:picMkLst>
        </pc:picChg>
        <pc:picChg chg="add mod">
          <ac:chgData name="Valerie Brodnikova" userId="8cc92941-ad6a-4ef3-bb01-a71e95f3817c" providerId="ADAL" clId="{A4760FB5-BC7F-C94B-A9F0-964AC07AED2C}" dt="2023-03-29T20:15:06.744" v="213" actId="1038"/>
          <ac:picMkLst>
            <pc:docMk/>
            <pc:sldMk cId="1093428145" sldId="260"/>
            <ac:picMk id="37" creationId="{C357FE89-C1D3-8BC1-9490-2B8FD85A4FFE}"/>
          </ac:picMkLst>
        </pc:picChg>
        <pc:picChg chg="add mod">
          <ac:chgData name="Valerie Brodnikova" userId="8cc92941-ad6a-4ef3-bb01-a71e95f3817c" providerId="ADAL" clId="{A4760FB5-BC7F-C94B-A9F0-964AC07AED2C}" dt="2023-03-29T20:15:24.143" v="232" actId="1037"/>
          <ac:picMkLst>
            <pc:docMk/>
            <pc:sldMk cId="1093428145" sldId="260"/>
            <ac:picMk id="39" creationId="{4FF009AC-DFB9-7CE5-ADC6-C0B616F81C96}"/>
          </ac:picMkLst>
        </pc:picChg>
        <pc:extLst>
          <p:ext xmlns:p="http://schemas.openxmlformats.org/presentationml/2006/main" uri="{D6D511B9-2390-475A-947B-AFAB55BFBCF1}">
            <pc226:cmChg xmlns:pc226="http://schemas.microsoft.com/office/powerpoint/2022/06/main/command" chg="del">
              <pc226:chgData name="Valerie Brodnikova" userId="8cc92941-ad6a-4ef3-bb01-a71e95f3817c" providerId="ADAL" clId="{A4760FB5-BC7F-C94B-A9F0-964AC07AED2C}" dt="2023-04-10T20:35:15.634" v="234"/>
              <pc2:cmMkLst xmlns:pc2="http://schemas.microsoft.com/office/powerpoint/2019/9/main/command">
                <pc:docMk/>
                <pc:sldMk cId="1093428145" sldId="260"/>
                <pc2:cmMk id="{E89B11F2-EFB3-46A8-B1AB-FD311E409FB6}"/>
              </pc2:cmMkLst>
            </pc226:cmChg>
          </p:ext>
        </pc:extLst>
      </pc:sldChg>
    </pc:docChg>
  </pc:docChgLst>
  <pc:docChgLst>
    <pc:chgData name="Nick Viles" userId="S::nickv@ctsi.nsn.us::917d333d-4359-443a-97bf-69681caf71f1" providerId="AD" clId="Web-{46734BCE-63C2-0F94-5C4C-531468FC98D7}"/>
    <pc:docChg chg="modSld">
      <pc:chgData name="Nick Viles" userId="S::nickv@ctsi.nsn.us::917d333d-4359-443a-97bf-69681caf71f1" providerId="AD" clId="Web-{46734BCE-63C2-0F94-5C4C-531468FC98D7}" dt="2023-02-01T17:23:03.244" v="202" actId="20577"/>
      <pc:docMkLst>
        <pc:docMk/>
      </pc:docMkLst>
      <pc:sldChg chg="modSp">
        <pc:chgData name="Nick Viles" userId="S::nickv@ctsi.nsn.us::917d333d-4359-443a-97bf-69681caf71f1" providerId="AD" clId="Web-{46734BCE-63C2-0F94-5C4C-531468FC98D7}" dt="2023-02-01T17:23:03.244" v="202" actId="20577"/>
        <pc:sldMkLst>
          <pc:docMk/>
          <pc:sldMk cId="2955915083" sldId="269"/>
        </pc:sldMkLst>
        <pc:spChg chg="mod">
          <ac:chgData name="Nick Viles" userId="S::nickv@ctsi.nsn.us::917d333d-4359-443a-97bf-69681caf71f1" providerId="AD" clId="Web-{46734BCE-63C2-0F94-5C4C-531468FC98D7}" dt="2023-02-01T17:23:03.244" v="202" actId="20577"/>
          <ac:spMkLst>
            <pc:docMk/>
            <pc:sldMk cId="2955915083" sldId="269"/>
            <ac:spMk id="7" creationId="{34EF5631-D899-7A93-30E9-A556CB909647}"/>
          </ac:spMkLst>
        </pc:spChg>
      </pc:sldChg>
    </pc:docChg>
  </pc:docChgLst>
  <pc:docChgLst>
    <pc:chgData name="Eric Gold" userId="b6cf958c-856f-4440-8aee-f7dbb254b8f3" providerId="ADAL" clId="{DD332C9E-7D1C-428D-BB06-AD9DDC7BBCE1}"/>
    <pc:docChg chg="modSld">
      <pc:chgData name="Eric Gold" userId="b6cf958c-856f-4440-8aee-f7dbb254b8f3" providerId="ADAL" clId="{DD332C9E-7D1C-428D-BB06-AD9DDC7BBCE1}" dt="2023-03-23T19:17:49.489" v="7" actId="20577"/>
      <pc:docMkLst>
        <pc:docMk/>
      </pc:docMkLst>
      <pc:sldChg chg="modSp mod">
        <pc:chgData name="Eric Gold" userId="b6cf958c-856f-4440-8aee-f7dbb254b8f3" providerId="ADAL" clId="{DD332C9E-7D1C-428D-BB06-AD9DDC7BBCE1}" dt="2023-03-23T19:17:49.489" v="7" actId="20577"/>
        <pc:sldMkLst>
          <pc:docMk/>
          <pc:sldMk cId="2955915083" sldId="269"/>
        </pc:sldMkLst>
        <pc:spChg chg="mod">
          <ac:chgData name="Eric Gold" userId="b6cf958c-856f-4440-8aee-f7dbb254b8f3" providerId="ADAL" clId="{DD332C9E-7D1C-428D-BB06-AD9DDC7BBCE1}" dt="2023-03-23T19:17:49.489" v="7" actId="20577"/>
          <ac:spMkLst>
            <pc:docMk/>
            <pc:sldMk cId="2955915083" sldId="269"/>
            <ac:spMk id="7" creationId="{34EF5631-D899-7A93-30E9-A556CB909647}"/>
          </ac:spMkLst>
        </pc:spChg>
      </pc:sldChg>
    </pc:docChg>
  </pc:docChgLst>
  <pc:docChgLst>
    <pc:chgData name="Erich Stiefvater" userId="e3459fa7-9634-4f10-95ad-ffef91f6d884" providerId="ADAL" clId="{5D418E29-30C2-4689-BC49-A91B4BDB1FFE}"/>
    <pc:docChg chg="undo custSel delSld modSld">
      <pc:chgData name="Erich Stiefvater" userId="e3459fa7-9634-4f10-95ad-ffef91f6d884" providerId="ADAL" clId="{5D418E29-30C2-4689-BC49-A91B4BDB1FFE}" dt="2022-11-21T19:05:06.898" v="108" actId="20577"/>
      <pc:docMkLst>
        <pc:docMk/>
      </pc:docMkLst>
      <pc:sldChg chg="modSp mod">
        <pc:chgData name="Erich Stiefvater" userId="e3459fa7-9634-4f10-95ad-ffef91f6d884" providerId="ADAL" clId="{5D418E29-30C2-4689-BC49-A91B4BDB1FFE}" dt="2022-11-21T19:02:05.282" v="39" actId="20577"/>
        <pc:sldMkLst>
          <pc:docMk/>
          <pc:sldMk cId="2465692573" sldId="256"/>
        </pc:sldMkLst>
        <pc:spChg chg="mod">
          <ac:chgData name="Erich Stiefvater" userId="e3459fa7-9634-4f10-95ad-ffef91f6d884" providerId="ADAL" clId="{5D418E29-30C2-4689-BC49-A91B4BDB1FFE}" dt="2022-11-21T19:02:05.282" v="39" actId="20577"/>
          <ac:spMkLst>
            <pc:docMk/>
            <pc:sldMk cId="2465692573" sldId="256"/>
            <ac:spMk id="2" creationId="{924BF42B-A8A6-084F-B760-3D87678251D6}"/>
          </ac:spMkLst>
        </pc:spChg>
      </pc:sldChg>
      <pc:sldChg chg="del">
        <pc:chgData name="Erich Stiefvater" userId="e3459fa7-9634-4f10-95ad-ffef91f6d884" providerId="ADAL" clId="{5D418E29-30C2-4689-BC49-A91B4BDB1FFE}" dt="2022-11-21T19:02:12.480" v="40" actId="47"/>
        <pc:sldMkLst>
          <pc:docMk/>
          <pc:sldMk cId="3335169440" sldId="263"/>
        </pc:sldMkLst>
      </pc:sldChg>
      <pc:sldChg chg="del">
        <pc:chgData name="Erich Stiefvater" userId="e3459fa7-9634-4f10-95ad-ffef91f6d884" providerId="ADAL" clId="{5D418E29-30C2-4689-BC49-A91B4BDB1FFE}" dt="2022-11-21T19:02:13.725" v="41" actId="47"/>
        <pc:sldMkLst>
          <pc:docMk/>
          <pc:sldMk cId="1086710812" sldId="264"/>
        </pc:sldMkLst>
      </pc:sldChg>
      <pc:sldChg chg="del">
        <pc:chgData name="Erich Stiefvater" userId="e3459fa7-9634-4f10-95ad-ffef91f6d884" providerId="ADAL" clId="{5D418E29-30C2-4689-BC49-A91B4BDB1FFE}" dt="2022-11-21T19:02:17.802" v="42" actId="47"/>
        <pc:sldMkLst>
          <pc:docMk/>
          <pc:sldMk cId="2832664827" sldId="266"/>
        </pc:sldMkLst>
      </pc:sldChg>
      <pc:sldChg chg="modSp mod">
        <pc:chgData name="Erich Stiefvater" userId="e3459fa7-9634-4f10-95ad-ffef91f6d884" providerId="ADAL" clId="{5D418E29-30C2-4689-BC49-A91B4BDB1FFE}" dt="2022-11-21T19:05:06.898" v="108" actId="20577"/>
        <pc:sldMkLst>
          <pc:docMk/>
          <pc:sldMk cId="3935246371" sldId="267"/>
        </pc:sldMkLst>
        <pc:spChg chg="mod">
          <ac:chgData name="Erich Stiefvater" userId="e3459fa7-9634-4f10-95ad-ffef91f6d884" providerId="ADAL" clId="{5D418E29-30C2-4689-BC49-A91B4BDB1FFE}" dt="2022-11-21T19:04:47.538" v="106" actId="6549"/>
          <ac:spMkLst>
            <pc:docMk/>
            <pc:sldMk cId="3935246371" sldId="267"/>
            <ac:spMk id="2" creationId="{B3156BC1-41A2-4E98-84AC-C0E4E33A9C0B}"/>
          </ac:spMkLst>
        </pc:spChg>
        <pc:spChg chg="mod">
          <ac:chgData name="Erich Stiefvater" userId="e3459fa7-9634-4f10-95ad-ffef91f6d884" providerId="ADAL" clId="{5D418E29-30C2-4689-BC49-A91B4BDB1FFE}" dt="2022-11-21T19:05:06.898" v="108" actId="20577"/>
          <ac:spMkLst>
            <pc:docMk/>
            <pc:sldMk cId="3935246371" sldId="267"/>
            <ac:spMk id="3" creationId="{5DD222EC-B76E-499B-A0A0-CC1F08797C29}"/>
          </ac:spMkLst>
        </pc:spChg>
      </pc:sldChg>
    </pc:docChg>
  </pc:docChgLst>
  <pc:docChgLst>
    <pc:chgData name="Nick Viles" userId="S::nickv@ctsi.nsn.us::917d333d-4359-443a-97bf-69681caf71f1" providerId="AD" clId="Web-{96F22802-FD8A-2D54-51C1-6B6AE428D6B1}"/>
    <pc:docChg chg="modSld">
      <pc:chgData name="Nick Viles" userId="S::nickv@ctsi.nsn.us::917d333d-4359-443a-97bf-69681caf71f1" providerId="AD" clId="Web-{96F22802-FD8A-2D54-51C1-6B6AE428D6B1}" dt="2023-02-08T18:47:14.294" v="5" actId="20577"/>
      <pc:docMkLst>
        <pc:docMk/>
      </pc:docMkLst>
      <pc:sldChg chg="modSp">
        <pc:chgData name="Nick Viles" userId="S::nickv@ctsi.nsn.us::917d333d-4359-443a-97bf-69681caf71f1" providerId="AD" clId="Web-{96F22802-FD8A-2D54-51C1-6B6AE428D6B1}" dt="2023-02-08T18:47:14.294" v="5" actId="20577"/>
        <pc:sldMkLst>
          <pc:docMk/>
          <pc:sldMk cId="2955915083" sldId="269"/>
        </pc:sldMkLst>
        <pc:spChg chg="mod">
          <ac:chgData name="Nick Viles" userId="S::nickv@ctsi.nsn.us::917d333d-4359-443a-97bf-69681caf71f1" providerId="AD" clId="Web-{96F22802-FD8A-2D54-51C1-6B6AE428D6B1}" dt="2023-02-08T18:47:14.294" v="5" actId="20577"/>
          <ac:spMkLst>
            <pc:docMk/>
            <pc:sldMk cId="2955915083" sldId="269"/>
            <ac:spMk id="2" creationId="{B3156BC1-41A2-4E98-84AC-C0E4E33A9C0B}"/>
          </ac:spMkLst>
        </pc:spChg>
        <pc:spChg chg="mod">
          <ac:chgData name="Nick Viles" userId="S::nickv@ctsi.nsn.us::917d333d-4359-443a-97bf-69681caf71f1" providerId="AD" clId="Web-{96F22802-FD8A-2D54-51C1-6B6AE428D6B1}" dt="2023-02-08T18:47:07.669" v="3" actId="20577"/>
          <ac:spMkLst>
            <pc:docMk/>
            <pc:sldMk cId="2955915083" sldId="269"/>
            <ac:spMk id="7" creationId="{34EF5631-D899-7A93-30E9-A556CB909647}"/>
          </ac:spMkLst>
        </pc:spChg>
      </pc:sldChg>
    </pc:docChg>
  </pc:docChgLst>
  <pc:docChgLst>
    <pc:chgData name="Erich Stiefvater" userId="S::erich.stiefvater@ednw.org::e3459fa7-9634-4f10-95ad-ffef91f6d884" providerId="AD" clId="Web-{0FEEC8A2-0993-491C-972E-A8720A622372}"/>
    <pc:docChg chg="modSld">
      <pc:chgData name="Erich Stiefvater" userId="S::erich.stiefvater@ednw.org::e3459fa7-9634-4f10-95ad-ffef91f6d884" providerId="AD" clId="Web-{0FEEC8A2-0993-491C-972E-A8720A622372}" dt="2023-01-11T19:00:04.893" v="0" actId="20577"/>
      <pc:docMkLst>
        <pc:docMk/>
      </pc:docMkLst>
      <pc:sldChg chg="modSp">
        <pc:chgData name="Erich Stiefvater" userId="S::erich.stiefvater@ednw.org::e3459fa7-9634-4f10-95ad-ffef91f6d884" providerId="AD" clId="Web-{0FEEC8A2-0993-491C-972E-A8720A622372}" dt="2023-01-11T19:00:04.893" v="0" actId="20577"/>
        <pc:sldMkLst>
          <pc:docMk/>
          <pc:sldMk cId="3935246371" sldId="267"/>
        </pc:sldMkLst>
        <pc:spChg chg="mod">
          <ac:chgData name="Erich Stiefvater" userId="S::erich.stiefvater@ednw.org::e3459fa7-9634-4f10-95ad-ffef91f6d884" providerId="AD" clId="Web-{0FEEC8A2-0993-491C-972E-A8720A622372}" dt="2023-01-11T19:00:04.893" v="0" actId="20577"/>
          <ac:spMkLst>
            <pc:docMk/>
            <pc:sldMk cId="3935246371" sldId="267"/>
            <ac:spMk id="7" creationId="{36C7457D-2F00-4E4A-AF26-C909A3FFD208}"/>
          </ac:spMkLst>
        </pc:spChg>
      </pc:sldChg>
    </pc:docChg>
  </pc:docChgLst>
  <pc:docChgLst>
    <pc:chgData name="Eric Gold" userId="b6cf958c-856f-4440-8aee-f7dbb254b8f3" providerId="ADAL" clId="{68CF6488-991A-4841-82C1-6AEB40BE49B1}"/>
    <pc:docChg chg="modSld">
      <pc:chgData name="Eric Gold" userId="b6cf958c-856f-4440-8aee-f7dbb254b8f3" providerId="ADAL" clId="{68CF6488-991A-4841-82C1-6AEB40BE49B1}" dt="2023-01-30T22:09:52.307" v="20" actId="20577"/>
      <pc:docMkLst>
        <pc:docMk/>
      </pc:docMkLst>
      <pc:sldChg chg="modSp mod">
        <pc:chgData name="Eric Gold" userId="b6cf958c-856f-4440-8aee-f7dbb254b8f3" providerId="ADAL" clId="{68CF6488-991A-4841-82C1-6AEB40BE49B1}" dt="2023-01-30T22:08:54.534" v="6" actId="20577"/>
        <pc:sldMkLst>
          <pc:docMk/>
          <pc:sldMk cId="1093428145" sldId="260"/>
        </pc:sldMkLst>
        <pc:spChg chg="mod">
          <ac:chgData name="Eric Gold" userId="b6cf958c-856f-4440-8aee-f7dbb254b8f3" providerId="ADAL" clId="{68CF6488-991A-4841-82C1-6AEB40BE49B1}" dt="2023-01-30T22:08:54.534" v="6" actId="20577"/>
          <ac:spMkLst>
            <pc:docMk/>
            <pc:sldMk cId="1093428145" sldId="260"/>
            <ac:spMk id="11" creationId="{382AE42F-C158-4490-995D-E75D9A8B8DCF}"/>
          </ac:spMkLst>
        </pc:spChg>
      </pc:sldChg>
      <pc:sldChg chg="modSp mod">
        <pc:chgData name="Eric Gold" userId="b6cf958c-856f-4440-8aee-f7dbb254b8f3" providerId="ADAL" clId="{68CF6488-991A-4841-82C1-6AEB40BE49B1}" dt="2023-01-30T22:07:18.416" v="5" actId="20577"/>
        <pc:sldMkLst>
          <pc:docMk/>
          <pc:sldMk cId="3935246371" sldId="267"/>
        </pc:sldMkLst>
        <pc:spChg chg="mod">
          <ac:chgData name="Eric Gold" userId="b6cf958c-856f-4440-8aee-f7dbb254b8f3" providerId="ADAL" clId="{68CF6488-991A-4841-82C1-6AEB40BE49B1}" dt="2023-01-30T22:07:18.416" v="5" actId="20577"/>
          <ac:spMkLst>
            <pc:docMk/>
            <pc:sldMk cId="3935246371" sldId="267"/>
            <ac:spMk id="3" creationId="{5DD222EC-B76E-499B-A0A0-CC1F08797C29}"/>
          </ac:spMkLst>
        </pc:spChg>
      </pc:sldChg>
      <pc:sldChg chg="modSp mod">
        <pc:chgData name="Eric Gold" userId="b6cf958c-856f-4440-8aee-f7dbb254b8f3" providerId="ADAL" clId="{68CF6488-991A-4841-82C1-6AEB40BE49B1}" dt="2023-01-30T22:09:52.307" v="20" actId="20577"/>
        <pc:sldMkLst>
          <pc:docMk/>
          <pc:sldMk cId="2955915083" sldId="269"/>
        </pc:sldMkLst>
        <pc:spChg chg="mod">
          <ac:chgData name="Eric Gold" userId="b6cf958c-856f-4440-8aee-f7dbb254b8f3" providerId="ADAL" clId="{68CF6488-991A-4841-82C1-6AEB40BE49B1}" dt="2023-01-30T22:09:52.307" v="20" actId="20577"/>
          <ac:spMkLst>
            <pc:docMk/>
            <pc:sldMk cId="2955915083" sldId="269"/>
            <ac:spMk id="7" creationId="{34EF5631-D899-7A93-30E9-A556CB909647}"/>
          </ac:spMkLst>
        </pc:spChg>
      </pc:sldChg>
    </pc:docChg>
  </pc:docChgLst>
  <pc:docChgLst>
    <pc:chgData name="Erich Stiefvater" userId="e3459fa7-9634-4f10-95ad-ffef91f6d884" providerId="ADAL" clId="{89CF6293-D329-4B08-B2F3-3921855C1E89}"/>
    <pc:docChg chg="modSld">
      <pc:chgData name="Erich Stiefvater" userId="e3459fa7-9634-4f10-95ad-ffef91f6d884" providerId="ADAL" clId="{89CF6293-D329-4B08-B2F3-3921855C1E89}" dt="2023-04-05T00:03:10.317" v="53" actId="20577"/>
      <pc:docMkLst>
        <pc:docMk/>
      </pc:docMkLst>
      <pc:sldChg chg="modSp mod addCm modNotesTx">
        <pc:chgData name="Erich Stiefvater" userId="e3459fa7-9634-4f10-95ad-ffef91f6d884" providerId="ADAL" clId="{89CF6293-D329-4B08-B2F3-3921855C1E89}" dt="2023-04-05T00:03:10.317" v="53" actId="20577"/>
        <pc:sldMkLst>
          <pc:docMk/>
          <pc:sldMk cId="1093428145" sldId="260"/>
        </pc:sldMkLst>
        <pc:spChg chg="mod">
          <ac:chgData name="Erich Stiefvater" userId="e3459fa7-9634-4f10-95ad-ffef91f6d884" providerId="ADAL" clId="{89CF6293-D329-4B08-B2F3-3921855C1E89}" dt="2023-04-04T23:27:17.880" v="42" actId="20577"/>
          <ac:spMkLst>
            <pc:docMk/>
            <pc:sldMk cId="1093428145" sldId="260"/>
            <ac:spMk id="2" creationId="{B3156BC1-41A2-4E98-84AC-C0E4E33A9C0B}"/>
          </ac:spMkLst>
        </pc:spChg>
        <pc:extLst>
          <p:ext xmlns:p="http://schemas.openxmlformats.org/presentationml/2006/main" uri="{D6D511B9-2390-475A-947B-AFAB55BFBCF1}">
            <pc226:cmChg xmlns:pc226="http://schemas.microsoft.com/office/powerpoint/2022/06/main/command" chg="add">
              <pc226:chgData name="Erich Stiefvater" userId="e3459fa7-9634-4f10-95ad-ffef91f6d884" providerId="ADAL" clId="{89CF6293-D329-4B08-B2F3-3921855C1E89}" dt="2023-04-04T23:29:07.709" v="43"/>
              <pc2:cmMkLst xmlns:pc2="http://schemas.microsoft.com/office/powerpoint/2019/9/main/command">
                <pc:docMk/>
                <pc:sldMk cId="1093428145" sldId="260"/>
                <pc2:cmMk id="{E89B11F2-EFB3-46A8-B1AB-FD311E409FB6}"/>
              </pc2:cmMkLst>
            </pc226:cmChg>
          </p:ext>
        </pc:extLst>
      </pc:sldChg>
      <pc:sldChg chg="modNotesTx">
        <pc:chgData name="Erich Stiefvater" userId="e3459fa7-9634-4f10-95ad-ffef91f6d884" providerId="ADAL" clId="{89CF6293-D329-4B08-B2F3-3921855C1E89}" dt="2023-04-04T23:57:44.402" v="45" actId="6549"/>
        <pc:sldMkLst>
          <pc:docMk/>
          <pc:sldMk cId="3935246371" sldId="267"/>
        </pc:sldMkLst>
      </pc:sldChg>
      <pc:sldChg chg="modNotesTx">
        <pc:chgData name="Erich Stiefvater" userId="e3459fa7-9634-4f10-95ad-ffef91f6d884" providerId="ADAL" clId="{89CF6293-D329-4B08-B2F3-3921855C1E89}" dt="2023-04-04T23:58:23.422" v="47" actId="6549"/>
        <pc:sldMkLst>
          <pc:docMk/>
          <pc:sldMk cId="2403055508" sldId="268"/>
        </pc:sldMkLst>
      </pc:sldChg>
      <pc:sldChg chg="modNotesTx">
        <pc:chgData name="Erich Stiefvater" userId="e3459fa7-9634-4f10-95ad-ffef91f6d884" providerId="ADAL" clId="{89CF6293-D329-4B08-B2F3-3921855C1E89}" dt="2023-04-05T00:01:20.848" v="51" actId="20577"/>
        <pc:sldMkLst>
          <pc:docMk/>
          <pc:sldMk cId="2955915083" sldId="269"/>
        </pc:sldMkLst>
      </pc:sldChg>
    </pc:docChg>
  </pc:docChgLst>
  <pc:docChgLst>
    <pc:chgData name="Mandy Smoker Broaddus" userId="S::smokerbroaddus@ednw.org::98249921-6627-44fb-a584-82a5094d081d" providerId="AD" clId="Web-{DF4BE3E1-892B-A1A7-857E-CDF8DB77EC89}"/>
    <pc:docChg chg="mod">
      <pc:chgData name="Mandy Smoker Broaddus" userId="S::smokerbroaddus@ednw.org::98249921-6627-44fb-a584-82a5094d081d" providerId="AD" clId="Web-{DF4BE3E1-892B-A1A7-857E-CDF8DB77EC89}" dt="2023-01-12T19:52:40.165" v="2"/>
      <pc:docMkLst>
        <pc:docMk/>
      </pc:docMkLst>
      <pc:sldChg chg="addCm">
        <pc:chgData name="Mandy Smoker Broaddus" userId="S::smokerbroaddus@ednw.org::98249921-6627-44fb-a584-82a5094d081d" providerId="AD" clId="Web-{DF4BE3E1-892B-A1A7-857E-CDF8DB77EC89}" dt="2023-01-12T19:48:46.132" v="1"/>
        <pc:sldMkLst>
          <pc:docMk/>
          <pc:sldMk cId="3935246371" sldId="267"/>
        </pc:sldMkLst>
      </pc:sldChg>
      <pc:sldChg chg="addCm">
        <pc:chgData name="Mandy Smoker Broaddus" userId="S::smokerbroaddus@ednw.org::98249921-6627-44fb-a584-82a5094d081d" providerId="AD" clId="Web-{DF4BE3E1-892B-A1A7-857E-CDF8DB77EC89}" dt="2023-01-12T19:52:40.165" v="2"/>
        <pc:sldMkLst>
          <pc:docMk/>
          <pc:sldMk cId="2955915083" sldId="269"/>
        </pc:sldMkLst>
      </pc:sldChg>
    </pc:docChg>
  </pc:docChgLst>
  <pc:docChgLst>
    <pc:chgData name="Nick Viles" userId="S::nickv@ctsi.nsn.us::917d333d-4359-443a-97bf-69681caf71f1" providerId="AD" clId="Web-{C6F25E86-86D0-958A-B58B-1C08D59C0DB1}"/>
    <pc:docChg chg="modSld">
      <pc:chgData name="Nick Viles" userId="S::nickv@ctsi.nsn.us::917d333d-4359-443a-97bf-69681caf71f1" providerId="AD" clId="Web-{C6F25E86-86D0-958A-B58B-1C08D59C0DB1}" dt="2023-02-27T21:23:58.382" v="3" actId="20577"/>
      <pc:docMkLst>
        <pc:docMk/>
      </pc:docMkLst>
      <pc:sldChg chg="modSp">
        <pc:chgData name="Nick Viles" userId="S::nickv@ctsi.nsn.us::917d333d-4359-443a-97bf-69681caf71f1" providerId="AD" clId="Web-{C6F25E86-86D0-958A-B58B-1C08D59C0DB1}" dt="2023-02-27T21:23:58.382" v="3" actId="20577"/>
        <pc:sldMkLst>
          <pc:docMk/>
          <pc:sldMk cId="2955915083" sldId="269"/>
        </pc:sldMkLst>
        <pc:spChg chg="mod">
          <ac:chgData name="Nick Viles" userId="S::nickv@ctsi.nsn.us::917d333d-4359-443a-97bf-69681caf71f1" providerId="AD" clId="Web-{C6F25E86-86D0-958A-B58B-1C08D59C0DB1}" dt="2023-02-27T21:23:58.382" v="3" actId="20577"/>
          <ac:spMkLst>
            <pc:docMk/>
            <pc:sldMk cId="2955915083" sldId="269"/>
            <ac:spMk id="7" creationId="{34EF5631-D899-7A93-30E9-A556CB90964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4/10/23</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516DC-1FBC-D842-A341-EBAE3AF8F51A}" type="datetimeFigureOut">
              <a:rPr lang="en-US" smtClean="0"/>
              <a:t>4/10/23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2032-1F54-7041-8EED-BD6D0B7813DA}" type="slidenum">
              <a:rPr lang="en-US" smtClean="0"/>
              <a:t>‹#›</a:t>
            </a:fld>
            <a:endParaRPr lang="en-US"/>
          </a:p>
        </p:txBody>
      </p:sp>
    </p:spTree>
    <p:extLst>
      <p:ext uri="{BB962C8B-B14F-4D97-AF65-F5344CB8AC3E}">
        <p14:creationId xmlns:p14="http://schemas.microsoft.com/office/powerpoint/2010/main" val="3256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1" u="none" strike="noStrike" baseline="0" dirty="0">
                <a:latin typeface="Myriad Pro"/>
              </a:rPr>
              <a:t>All people need help staying healthy throughout their lives. Human societies identify and support people to serve as healers, doctors, and teachers to help others prevent and recover from illnesses and injuries. Families and culture also play a role in helping people stay healthy as well as providing them with security, a sense of belonging, and help meeting their physical and emotional needs. For many people in the U.S., the experience of getting physical and behavioral care needs met is often complex, confusing, and expensive. </a:t>
            </a:r>
            <a:endParaRPr lang="en-US" dirty="0"/>
          </a:p>
        </p:txBody>
      </p:sp>
      <p:sp>
        <p:nvSpPr>
          <p:cNvPr id="4" name="Slide Number Placeholder 3"/>
          <p:cNvSpPr>
            <a:spLocks noGrp="1"/>
          </p:cNvSpPr>
          <p:nvPr>
            <p:ph type="sldNum" sz="quarter" idx="5"/>
          </p:nvPr>
        </p:nvSpPr>
        <p:spPr/>
        <p:txBody>
          <a:bodyPr/>
          <a:lstStyle/>
          <a:p>
            <a:fld id="{62D8B2FC-7F27-4EDD-A7F5-A4950CA5B38A}" type="slidenum">
              <a:rPr lang="en-US" smtClean="0"/>
              <a:t>2</a:t>
            </a:fld>
            <a:endParaRPr lang="en-US"/>
          </a:p>
        </p:txBody>
      </p:sp>
    </p:spTree>
    <p:extLst>
      <p:ext uri="{BB962C8B-B14F-4D97-AF65-F5344CB8AC3E}">
        <p14:creationId xmlns:p14="http://schemas.microsoft.com/office/powerpoint/2010/main" val="514637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1" u="none" strike="noStrike" baseline="0" dirty="0">
                <a:latin typeface="Myriad Pro"/>
              </a:rPr>
              <a:t>The Confederated Tribes of Siletz Indians is committed to supporting its citizens and other community members in protecting and restoring their health and wellness. The Siletz Community Health Clinic works to provide a “one-stop shop” that helps people access multiple types of health and wellness services. It also helps people understand and use different types of insurance plans, make healthy choices, and find classes and activities that help them stay healthy and connected to others. As a Tribally sponsored organization, the clinic also supports traditional health and wellness practices and helps Tribal members overcome the health effects of intergenerational trauma. </a:t>
            </a:r>
            <a:endParaRPr lang="en-US" dirty="0"/>
          </a:p>
        </p:txBody>
      </p:sp>
      <p:sp>
        <p:nvSpPr>
          <p:cNvPr id="4" name="Slide Number Placeholder 3"/>
          <p:cNvSpPr>
            <a:spLocks noGrp="1"/>
          </p:cNvSpPr>
          <p:nvPr>
            <p:ph type="sldNum" sz="quarter" idx="5"/>
          </p:nvPr>
        </p:nvSpPr>
        <p:spPr/>
        <p:txBody>
          <a:bodyPr/>
          <a:lstStyle/>
          <a:p>
            <a:fld id="{62D8B2FC-7F27-4EDD-A7F5-A4950CA5B38A}" type="slidenum">
              <a:rPr lang="en-US" smtClean="0"/>
              <a:t>3</a:t>
            </a:fld>
            <a:endParaRPr lang="en-US"/>
          </a:p>
        </p:txBody>
      </p:sp>
    </p:spTree>
    <p:extLst>
      <p:ext uri="{BB962C8B-B14F-4D97-AF65-F5344CB8AC3E}">
        <p14:creationId xmlns:p14="http://schemas.microsoft.com/office/powerpoint/2010/main" val="1327934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1" u="none" strike="noStrike" baseline="0" dirty="0">
                <a:latin typeface="Myriad Pro"/>
              </a:rPr>
              <a:t>The handout and slide identify different types of help individuals and families can receive from the Siletz Community Health Clinic to help them stay healthy and well. Some services prioritize Tribal members, while other services are available to other local </a:t>
            </a:r>
            <a:r>
              <a:rPr lang="en-US" sz="1800" b="0" i="1" u="none" strike="noStrike" baseline="0">
                <a:latin typeface="Myriad Pro"/>
              </a:rPr>
              <a:t>community members. </a:t>
            </a:r>
            <a:endParaRPr lang="en-US" dirty="0"/>
          </a:p>
        </p:txBody>
      </p:sp>
      <p:sp>
        <p:nvSpPr>
          <p:cNvPr id="4" name="Slide Number Placeholder 3"/>
          <p:cNvSpPr>
            <a:spLocks noGrp="1"/>
          </p:cNvSpPr>
          <p:nvPr>
            <p:ph type="sldNum" sz="quarter" idx="5"/>
          </p:nvPr>
        </p:nvSpPr>
        <p:spPr/>
        <p:txBody>
          <a:bodyPr/>
          <a:lstStyle/>
          <a:p>
            <a:fld id="{62D8B2FC-7F27-4EDD-A7F5-A4950CA5B38A}" type="slidenum">
              <a:rPr lang="en-US" smtClean="0"/>
              <a:t>4</a:t>
            </a:fld>
            <a:endParaRPr lang="en-US"/>
          </a:p>
        </p:txBody>
      </p:sp>
    </p:spTree>
    <p:extLst>
      <p:ext uri="{BB962C8B-B14F-4D97-AF65-F5344CB8AC3E}">
        <p14:creationId xmlns:p14="http://schemas.microsoft.com/office/powerpoint/2010/main" val="278338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1" u="none" strike="noStrike" baseline="0" dirty="0">
                <a:latin typeface="Myriad Pro"/>
              </a:rPr>
              <a:t>One of the challenges for public health professionals is conveying information to the public. This starts with informing people about available resources and support. To wrap up, we are going to create a social media post or outreach flyer highlighting one of the Siletz Community Health Clinic services that you’ve learned about today. As you work, I want you to think about what information you want to convey and how to make that information accessible, interesting, and clear with your post or flyer. </a:t>
            </a:r>
            <a:endParaRPr lang="en-US" dirty="0"/>
          </a:p>
        </p:txBody>
      </p:sp>
      <p:sp>
        <p:nvSpPr>
          <p:cNvPr id="4" name="Slide Number Placeholder 3"/>
          <p:cNvSpPr>
            <a:spLocks noGrp="1"/>
          </p:cNvSpPr>
          <p:nvPr>
            <p:ph type="sldNum" sz="quarter" idx="5"/>
          </p:nvPr>
        </p:nvSpPr>
        <p:spPr/>
        <p:txBody>
          <a:bodyPr/>
          <a:lstStyle/>
          <a:p>
            <a:fld id="{62D8B2FC-7F27-4EDD-A7F5-A4950CA5B38A}" type="slidenum">
              <a:rPr lang="en-US" smtClean="0"/>
              <a:t>5</a:t>
            </a:fld>
            <a:endParaRPr lang="en-US"/>
          </a:p>
        </p:txBody>
      </p:sp>
    </p:spTree>
    <p:extLst>
      <p:ext uri="{BB962C8B-B14F-4D97-AF65-F5344CB8AC3E}">
        <p14:creationId xmlns:p14="http://schemas.microsoft.com/office/powerpoint/2010/main" val="3933886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Tree>
    <p:extLst>
      <p:ext uri="{BB962C8B-B14F-4D97-AF65-F5344CB8AC3E}">
        <p14:creationId xmlns:p14="http://schemas.microsoft.com/office/powerpoint/2010/main" val="27469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2C6754"/>
                </a:solidFill>
              </a:defRPr>
            </a:lvl1pPr>
          </a:lstStyle>
          <a:p>
            <a:pPr algn="l"/>
            <a:r>
              <a:rPr lang="en-US"/>
              <a:t>Title</a:t>
            </a:r>
          </a:p>
        </p:txBody>
      </p:sp>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
        <p:nvSpPr>
          <p:cNvPr id="8" name="Title 1">
            <a:extLst>
              <a:ext uri="{FF2B5EF4-FFF2-40B4-BE49-F238E27FC236}">
                <a16:creationId xmlns:a16="http://schemas.microsoft.com/office/drawing/2014/main" id="{5D147E33-80AE-2A44-A5B1-C8FFCCA49685}"/>
              </a:ext>
            </a:extLst>
          </p:cNvPr>
          <p:cNvSpPr txBox="1">
            <a:spLocks/>
          </p:cNvSpPr>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l"/>
            <a:endParaRPr lang="en-US" sz="32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
        <p:nvSpPr>
          <p:cNvPr id="4" name="Title 1">
            <a:extLst>
              <a:ext uri="{FF2B5EF4-FFF2-40B4-BE49-F238E27FC236}">
                <a16:creationId xmlns:a16="http://schemas.microsoft.com/office/drawing/2014/main" id="{60B204CB-F132-9845-8A82-AE290FD8A871}"/>
              </a:ext>
            </a:extLst>
          </p:cNvPr>
          <p:cNvSpPr txBox="1">
            <a:spLocks/>
          </p:cNvSpPr>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a:t>
            </a:r>
          </a:p>
        </p:txBody>
      </p:sp>
    </p:spTree>
    <p:extLst>
      <p:ext uri="{BB962C8B-B14F-4D97-AF65-F5344CB8AC3E}">
        <p14:creationId xmlns:p14="http://schemas.microsoft.com/office/powerpoint/2010/main" val="2155880779"/>
      </p:ext>
    </p:extLst>
  </p:cSld>
  <p:clrMapOvr>
    <a:masterClrMapping/>
  </p:clrMapOvr>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a:t>Header goes here</a:t>
            </a:r>
          </a:p>
        </p:txBody>
      </p:sp>
      <p:sp>
        <p:nvSpPr>
          <p:cNvPr id="8" name="Title 1">
            <a:extLst>
              <a:ext uri="{FF2B5EF4-FFF2-40B4-BE49-F238E27FC236}">
                <a16:creationId xmlns:a16="http://schemas.microsoft.com/office/drawing/2014/main" id="{0B522221-339B-1A4B-B612-71A1CA43D774}"/>
              </a:ext>
            </a:extLst>
          </p:cNvPr>
          <p:cNvSpPr txBox="1">
            <a:spLocks/>
          </p:cNvSpPr>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r"/>
            <a:endParaRPr lang="en-US" sz="28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rotWithShape="1">
          <a:blip r:embed="rId2"/>
          <a:srcRect l="30663" r="28923"/>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a:srcRect l="-143" t="2970" r="277" b="12298"/>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Lst>
  <p:txStyles>
    <p:titleStyle>
      <a:lvl1pPr algn="l" defTabSz="914400" rtl="0" eaLnBrk="1" latinLnBrk="0" hangingPunct="1">
        <a:lnSpc>
          <a:spcPct val="90000"/>
        </a:lnSpc>
        <a:spcBef>
          <a:spcPct val="0"/>
        </a:spcBef>
        <a:buNone/>
        <a:defRPr sz="4400" b="0" i="0" kern="1200">
          <a:solidFill>
            <a:srgbClr val="2C6754"/>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FA9AA7D6-9CC3-7B4F-B371-010AB127EE2C}"/>
              </a:ext>
            </a:extLst>
          </p:cNvPr>
          <p:cNvPicPr>
            <a:picLocks noChangeAspect="1"/>
          </p:cNvPicPr>
          <p:nvPr/>
        </p:nvPicPr>
        <p:blipFill>
          <a:blip r:embed="rId2"/>
          <a:stretch>
            <a:fillRect/>
          </a:stretch>
        </p:blipFill>
        <p:spPr>
          <a:xfrm>
            <a:off x="-24896" y="5185140"/>
            <a:ext cx="12239709" cy="1699136"/>
          </a:xfrm>
          <a:prstGeom prst="rect">
            <a:avLst/>
          </a:prstGeom>
        </p:spPr>
      </p:pic>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599" y="2357564"/>
            <a:ext cx="10087303" cy="1499733"/>
          </a:xfrm>
        </p:spPr>
        <p:txBody>
          <a:bodyPr lIns="0" tIns="0" rIns="0" bIns="0" anchor="t" anchorCtr="0">
            <a:noAutofit/>
          </a:bodyPr>
          <a:lstStyle/>
          <a:p>
            <a:pPr>
              <a:lnSpc>
                <a:spcPct val="100000"/>
              </a:lnSpc>
              <a:spcAft>
                <a:spcPts val="600"/>
              </a:spcAft>
            </a:pPr>
            <a:r>
              <a:rPr lang="en-US" sz="2400" b="1" dirty="0">
                <a:solidFill>
                  <a:srgbClr val="63A49F"/>
                </a:solidFill>
                <a:latin typeface="Helvetica Neue"/>
                <a:ea typeface="Helvetica Neue" panose="02000503000000020004" pitchFamily="2" charset="0"/>
                <a:cs typeface="Helvetica Neue" panose="02000503000000020004" pitchFamily="2" charset="0"/>
              </a:rPr>
              <a:t>GRADE 9 </a:t>
            </a:r>
            <a:br>
              <a:rPr lang="en-US" sz="7200" dirty="0"/>
            </a:br>
            <a:r>
              <a:rPr lang="en-US" sz="7200" b="1" dirty="0">
                <a:latin typeface="Arial"/>
                <a:cs typeface="Arial"/>
              </a:rPr>
              <a:t>Tribal Health (Part 2)</a:t>
            </a:r>
          </a:p>
        </p:txBody>
      </p:sp>
      <p:pic>
        <p:nvPicPr>
          <p:cNvPr id="4" name="Picture 3" descr="Logo&#10;&#10;Description automatically generated">
            <a:extLst>
              <a:ext uri="{FF2B5EF4-FFF2-40B4-BE49-F238E27FC236}">
                <a16:creationId xmlns:a16="http://schemas.microsoft.com/office/drawing/2014/main" id="{F506D4C8-7BE1-D242-BF48-976C83DF6A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6785" y="495300"/>
            <a:ext cx="1459340" cy="1684079"/>
          </a:xfrm>
          <a:prstGeom prst="rect">
            <a:avLst/>
          </a:prstGeom>
        </p:spPr>
      </p:pic>
    </p:spTree>
    <p:extLst>
      <p:ext uri="{BB962C8B-B14F-4D97-AF65-F5344CB8AC3E}">
        <p14:creationId xmlns:p14="http://schemas.microsoft.com/office/powerpoint/2010/main" val="246569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title"/>
          </p:nvPr>
        </p:nvSpPr>
        <p:spPr>
          <a:xfrm>
            <a:off x="990600" y="495300"/>
            <a:ext cx="10165080" cy="809393"/>
          </a:xfrm>
        </p:spPr>
        <p:txBody>
          <a:bodyPr/>
          <a:lstStyle/>
          <a:p>
            <a:r>
              <a:rPr lang="en-US" sz="4000" b="1" dirty="0">
                <a:latin typeface="Arial"/>
                <a:cs typeface="Arial"/>
              </a:rPr>
              <a:t>Warm-Up</a:t>
            </a:r>
            <a:endParaRPr lang="en-US" sz="4000" b="1" dirty="0"/>
          </a:p>
        </p:txBody>
      </p:sp>
      <p:sp>
        <p:nvSpPr>
          <p:cNvPr id="3" name="Content Placeholder 2">
            <a:extLst>
              <a:ext uri="{FF2B5EF4-FFF2-40B4-BE49-F238E27FC236}">
                <a16:creationId xmlns:a16="http://schemas.microsoft.com/office/drawing/2014/main" id="{5DD222EC-B76E-499B-A0A0-CC1F08797C29}"/>
              </a:ext>
            </a:extLst>
          </p:cNvPr>
          <p:cNvSpPr>
            <a:spLocks noGrp="1"/>
          </p:cNvSpPr>
          <p:nvPr>
            <p:ph idx="1"/>
          </p:nvPr>
        </p:nvSpPr>
        <p:spPr>
          <a:xfrm>
            <a:off x="990600" y="1828799"/>
            <a:ext cx="9797143" cy="3831771"/>
          </a:xfrm>
        </p:spPr>
        <p:txBody>
          <a:bodyPr vert="horz" lIns="0" tIns="0" rIns="0" bIns="0" rtlCol="0" anchor="t">
            <a:noAutofit/>
          </a:bodyPr>
          <a:lstStyle/>
          <a:p>
            <a:pPr marL="0" indent="0">
              <a:lnSpc>
                <a:spcPct val="120000"/>
              </a:lnSpc>
              <a:spcBef>
                <a:spcPts val="1600"/>
              </a:spcBef>
              <a:buNone/>
            </a:pPr>
            <a:r>
              <a:rPr lang="en-US" dirty="0">
                <a:solidFill>
                  <a:schemeClr val="tx1">
                    <a:lumMod val="85000"/>
                    <a:lumOff val="15000"/>
                  </a:schemeClr>
                </a:solidFill>
                <a:latin typeface="Arial"/>
                <a:cs typeface="Arial"/>
              </a:rPr>
              <a:t>Suppose an older relative or neighbor asked you to help them take care of some health needs. They need to get an annual exam that will include bloodwork, get a flu shot, renew a prescription, and get examined for a new set of corrective lenses. They’d also like to get some information on fitness and recreation activities for senior citizens. They will retire soon and lose their employer-provided health care, so they want to learn more about Medicare, the Oregon Health Plan, and other ways to pay for health care.</a:t>
            </a:r>
          </a:p>
          <a:p>
            <a:pPr marL="0" indent="0">
              <a:lnSpc>
                <a:spcPct val="120000"/>
              </a:lnSpc>
              <a:spcBef>
                <a:spcPts val="1600"/>
              </a:spcBef>
              <a:buClrTx/>
              <a:buNone/>
            </a:pPr>
            <a:r>
              <a:rPr lang="en-US" b="1" dirty="0">
                <a:solidFill>
                  <a:srgbClr val="2C6754"/>
                </a:solidFill>
                <a:ea typeface="Calibri" panose="020F0502020204030204" pitchFamily="34" charset="0"/>
              </a:rPr>
              <a:t>Based on what you already know about health care systems and services, how would you go about helping your relative or neighbor get the help and care they need? How would you get started? Where would you have to take them? Who would you need to talk to?</a:t>
            </a:r>
            <a:endParaRPr lang="en-US" b="1" dirty="0">
              <a:solidFill>
                <a:srgbClr val="2C6754"/>
              </a:solidFill>
              <a:effectLst/>
              <a:ea typeface="Calibri" panose="020F0502020204030204" pitchFamily="34" charset="0"/>
            </a:endParaRPr>
          </a:p>
        </p:txBody>
      </p:sp>
    </p:spTree>
    <p:extLst>
      <p:ext uri="{BB962C8B-B14F-4D97-AF65-F5344CB8AC3E}">
        <p14:creationId xmlns:p14="http://schemas.microsoft.com/office/powerpoint/2010/main" val="3935246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title"/>
          </p:nvPr>
        </p:nvSpPr>
        <p:spPr>
          <a:xfrm>
            <a:off x="990599" y="495300"/>
            <a:ext cx="6204857" cy="1094014"/>
          </a:xfrm>
        </p:spPr>
        <p:txBody>
          <a:bodyPr/>
          <a:lstStyle/>
          <a:p>
            <a:r>
              <a:rPr lang="en-US" sz="4000" b="1" dirty="0">
                <a:latin typeface="Arial"/>
                <a:cs typeface="Arial"/>
              </a:rPr>
              <a:t>Siletz Community </a:t>
            </a:r>
            <a:br>
              <a:rPr lang="en-US" sz="4000" b="1" dirty="0">
                <a:latin typeface="Arial"/>
                <a:cs typeface="Arial"/>
              </a:rPr>
            </a:br>
            <a:r>
              <a:rPr lang="en-US" sz="4000" b="1" dirty="0">
                <a:latin typeface="Arial"/>
                <a:cs typeface="Arial"/>
              </a:rPr>
              <a:t>Health Clinic: Mission</a:t>
            </a:r>
            <a:endParaRPr lang="en-US" sz="4000" b="1" dirty="0"/>
          </a:p>
        </p:txBody>
      </p:sp>
      <p:sp>
        <p:nvSpPr>
          <p:cNvPr id="3" name="Content Placeholder 2">
            <a:extLst>
              <a:ext uri="{FF2B5EF4-FFF2-40B4-BE49-F238E27FC236}">
                <a16:creationId xmlns:a16="http://schemas.microsoft.com/office/drawing/2014/main" id="{5DD222EC-B76E-499B-A0A0-CC1F08797C29}"/>
              </a:ext>
            </a:extLst>
          </p:cNvPr>
          <p:cNvSpPr>
            <a:spLocks noGrp="1"/>
          </p:cNvSpPr>
          <p:nvPr>
            <p:ph idx="1"/>
          </p:nvPr>
        </p:nvSpPr>
        <p:spPr>
          <a:xfrm>
            <a:off x="990600" y="2460175"/>
            <a:ext cx="4931229" cy="968826"/>
          </a:xfrm>
        </p:spPr>
        <p:txBody>
          <a:bodyPr vert="horz" lIns="0" tIns="0" rIns="0" bIns="0" rtlCol="0" anchor="t">
            <a:noAutofit/>
          </a:bodyPr>
          <a:lstStyle/>
          <a:p>
            <a:pPr marL="0" indent="0">
              <a:lnSpc>
                <a:spcPct val="110000"/>
              </a:lnSpc>
              <a:buNone/>
            </a:pPr>
            <a:r>
              <a:rPr lang="en-US" dirty="0">
                <a:solidFill>
                  <a:schemeClr val="tx1">
                    <a:lumMod val="85000"/>
                    <a:lumOff val="15000"/>
                  </a:schemeClr>
                </a:solidFill>
                <a:latin typeface="Arial"/>
                <a:cs typeface="Arial"/>
              </a:rPr>
              <a:t>Dedicated to the health and well-being of the members of the Confederated Tribes of the Siletz Indians and the local community.</a:t>
            </a:r>
            <a:endParaRPr lang="en-US" dirty="0">
              <a:solidFill>
                <a:schemeClr val="tx1">
                  <a:lumMod val="85000"/>
                  <a:lumOff val="15000"/>
                </a:schemeClr>
              </a:solidFill>
              <a:effectLst/>
              <a:latin typeface="Arial"/>
              <a:ea typeface="Calibri" panose="020F0502020204030204" pitchFamily="34" charset="0"/>
              <a:cs typeface="Arial"/>
            </a:endParaRPr>
          </a:p>
        </p:txBody>
      </p:sp>
      <p:sp>
        <p:nvSpPr>
          <p:cNvPr id="7" name="TextBox 6">
            <a:extLst>
              <a:ext uri="{FF2B5EF4-FFF2-40B4-BE49-F238E27FC236}">
                <a16:creationId xmlns:a16="http://schemas.microsoft.com/office/drawing/2014/main" id="{36C7457D-2F00-4E4A-AF26-C909A3FFD208}"/>
              </a:ext>
            </a:extLst>
          </p:cNvPr>
          <p:cNvSpPr txBox="1"/>
          <p:nvPr/>
        </p:nvSpPr>
        <p:spPr>
          <a:xfrm>
            <a:off x="990600" y="6057900"/>
            <a:ext cx="4789714" cy="304800"/>
          </a:xfrm>
          <a:prstGeom prst="rect">
            <a:avLst/>
          </a:prstGeom>
          <a:noFill/>
        </p:spPr>
        <p:txBody>
          <a:bodyPr wrap="none" lIns="0" tIns="0" rIns="0" bIns="0" rtlCol="0" anchor="t">
            <a:noAutofit/>
          </a:bodyPr>
          <a:lstStyle/>
          <a:p>
            <a:r>
              <a:rPr lang="en-US" sz="1200" i="1" dirty="0">
                <a:solidFill>
                  <a:schemeClr val="tx1">
                    <a:lumMod val="65000"/>
                    <a:lumOff val="35000"/>
                  </a:schemeClr>
                </a:solidFill>
                <a:latin typeface="Arial"/>
                <a:cs typeface="Arial"/>
              </a:rPr>
              <a:t>Source: CTSI website (Accessed November 2022)</a:t>
            </a:r>
          </a:p>
          <a:p>
            <a:r>
              <a:rPr lang="en-US" sz="1200" i="1" dirty="0">
                <a:solidFill>
                  <a:schemeClr val="tx1">
                    <a:lumMod val="65000"/>
                    <a:lumOff val="35000"/>
                  </a:schemeClr>
                </a:solidFill>
                <a:latin typeface="Arial" panose="020B0604020202020204" pitchFamily="34" charset="0"/>
                <a:cs typeface="Arial" panose="020B0604020202020204" pitchFamily="34" charset="0"/>
              </a:rPr>
              <a:t>Image source: CTSI</a:t>
            </a:r>
            <a:endParaRPr lang="en-US" sz="1200" i="1" dirty="0">
              <a:solidFill>
                <a:schemeClr val="tx1">
                  <a:lumMod val="65000"/>
                  <a:lumOff val="35000"/>
                </a:schemeClr>
              </a:solidFill>
              <a:highlight>
                <a:srgbClr val="FFFF00"/>
              </a:highlight>
              <a:latin typeface="Arial" panose="020B0604020202020204" pitchFamily="34" charset="0"/>
              <a:cs typeface="Arial" panose="020B0604020202020204" pitchFamily="34" charset="0"/>
            </a:endParaRPr>
          </a:p>
        </p:txBody>
      </p:sp>
      <p:pic>
        <p:nvPicPr>
          <p:cNvPr id="5" name="Picture 4" descr="A sign in front of a building&#10;&#10;Description automatically generated with medium confidence">
            <a:extLst>
              <a:ext uri="{FF2B5EF4-FFF2-40B4-BE49-F238E27FC236}">
                <a16:creationId xmlns:a16="http://schemas.microsoft.com/office/drawing/2014/main" id="{420EB7E7-EE5E-7A86-8902-9914C7590958}"/>
              </a:ext>
            </a:extLst>
          </p:cNvPr>
          <p:cNvPicPr>
            <a:picLocks noChangeAspect="1"/>
          </p:cNvPicPr>
          <p:nvPr/>
        </p:nvPicPr>
        <p:blipFill rotWithShape="1">
          <a:blip r:embed="rId3"/>
          <a:srcRect l="15788" r="9714"/>
          <a:stretch/>
        </p:blipFill>
        <p:spPr>
          <a:xfrm>
            <a:off x="6716487" y="0"/>
            <a:ext cx="7859492" cy="6858000"/>
          </a:xfrm>
          <a:prstGeom prst="rect">
            <a:avLst/>
          </a:prstGeom>
        </p:spPr>
      </p:pic>
    </p:spTree>
    <p:extLst>
      <p:ext uri="{BB962C8B-B14F-4D97-AF65-F5344CB8AC3E}">
        <p14:creationId xmlns:p14="http://schemas.microsoft.com/office/powerpoint/2010/main" val="2403055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title"/>
          </p:nvPr>
        </p:nvSpPr>
        <p:spPr>
          <a:xfrm>
            <a:off x="990600" y="495300"/>
            <a:ext cx="10811256" cy="713294"/>
          </a:xfrm>
        </p:spPr>
        <p:txBody>
          <a:bodyPr/>
          <a:lstStyle/>
          <a:p>
            <a:r>
              <a:rPr lang="en-US" b="1" dirty="0">
                <a:latin typeface="Arial"/>
                <a:cs typeface="Arial"/>
              </a:rPr>
              <a:t>Clinic Services</a:t>
            </a:r>
          </a:p>
        </p:txBody>
      </p:sp>
      <p:grpSp>
        <p:nvGrpSpPr>
          <p:cNvPr id="14" name="Group 13">
            <a:extLst>
              <a:ext uri="{FF2B5EF4-FFF2-40B4-BE49-F238E27FC236}">
                <a16:creationId xmlns:a16="http://schemas.microsoft.com/office/drawing/2014/main" id="{6B740E9E-8042-4368-A358-99A29446E5A8}"/>
              </a:ext>
            </a:extLst>
          </p:cNvPr>
          <p:cNvGrpSpPr/>
          <p:nvPr/>
        </p:nvGrpSpPr>
        <p:grpSpPr>
          <a:xfrm>
            <a:off x="990600" y="3097167"/>
            <a:ext cx="1510339" cy="2061994"/>
            <a:chOff x="295558" y="3598970"/>
            <a:chExt cx="1510339" cy="2061994"/>
          </a:xfrm>
        </p:grpSpPr>
        <p:sp>
          <p:nvSpPr>
            <p:cNvPr id="3" name="Callout: Down Arrow 2">
              <a:extLst>
                <a:ext uri="{FF2B5EF4-FFF2-40B4-BE49-F238E27FC236}">
                  <a16:creationId xmlns:a16="http://schemas.microsoft.com/office/drawing/2014/main" id="{E254EDF7-A4C7-4DA4-B909-93F11C70EED4}"/>
                </a:ext>
              </a:extLst>
            </p:cNvPr>
            <p:cNvSpPr/>
            <p:nvPr/>
          </p:nvSpPr>
          <p:spPr>
            <a:xfrm>
              <a:off x="295559" y="3598970"/>
              <a:ext cx="1477486" cy="823273"/>
            </a:xfrm>
            <a:prstGeom prst="rect">
              <a:avLst/>
            </a:prstGeom>
            <a:solidFill>
              <a:srgbClr val="2C6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Arial" panose="020B0604020202020204" pitchFamily="34" charset="0"/>
                  <a:cs typeface="Arial" panose="020B0604020202020204" pitchFamily="34" charset="0"/>
                </a:rPr>
                <a:t>Medical</a:t>
              </a:r>
            </a:p>
          </p:txBody>
        </p:sp>
        <p:sp>
          <p:nvSpPr>
            <p:cNvPr id="5" name="TextBox 4">
              <a:extLst>
                <a:ext uri="{FF2B5EF4-FFF2-40B4-BE49-F238E27FC236}">
                  <a16:creationId xmlns:a16="http://schemas.microsoft.com/office/drawing/2014/main" id="{9E0E4954-C37D-47F4-AF48-449A2CB80F65}"/>
                </a:ext>
              </a:extLst>
            </p:cNvPr>
            <p:cNvSpPr txBox="1"/>
            <p:nvPr/>
          </p:nvSpPr>
          <p:spPr>
            <a:xfrm>
              <a:off x="295558" y="4594838"/>
              <a:ext cx="1510339" cy="1066126"/>
            </a:xfrm>
            <a:prstGeom prst="rect">
              <a:avLst/>
            </a:prstGeom>
            <a:noFill/>
          </p:spPr>
          <p:txBody>
            <a:bodyPr wrap="square" lIns="0" tIns="0" rIns="0" bIns="0" rtlCol="0">
              <a:noAutofit/>
            </a:bodyPr>
            <a:lstStyle/>
            <a:p>
              <a:pPr marL="0" marR="0">
                <a:lnSpc>
                  <a:spcPct val="107000"/>
                </a:lnSpc>
                <a:spcBef>
                  <a:spcPts val="0"/>
                </a:spcBef>
                <a:spcAft>
                  <a:spcPts val="0"/>
                </a:spcAft>
              </a:pPr>
              <a:r>
                <a:rPr lang="en-US" sz="1100" i="1" dirty="0">
                  <a:solidFill>
                    <a:schemeClr val="tx1">
                      <a:lumMod val="85000"/>
                      <a:lumOff val="15000"/>
                    </a:schemeClr>
                  </a:solidFill>
                  <a:latin typeface="Arial" panose="020B0604020202020204" pitchFamily="34" charset="0"/>
                  <a:cs typeface="Arial" panose="020B0604020202020204" pitchFamily="34" charset="0"/>
                </a:rPr>
                <a:t>Facilities and services for diagnosing, treating, and preventing disease.</a:t>
              </a:r>
            </a:p>
          </p:txBody>
        </p:sp>
      </p:grpSp>
      <p:grpSp>
        <p:nvGrpSpPr>
          <p:cNvPr id="31" name="Group 30">
            <a:extLst>
              <a:ext uri="{FF2B5EF4-FFF2-40B4-BE49-F238E27FC236}">
                <a16:creationId xmlns:a16="http://schemas.microsoft.com/office/drawing/2014/main" id="{DD61BCC2-72F2-49C0-B718-803DEB057ECF}"/>
              </a:ext>
            </a:extLst>
          </p:cNvPr>
          <p:cNvGrpSpPr/>
          <p:nvPr/>
        </p:nvGrpSpPr>
        <p:grpSpPr>
          <a:xfrm>
            <a:off x="2741399" y="3093307"/>
            <a:ext cx="1575459" cy="1788831"/>
            <a:chOff x="2407700" y="3598970"/>
            <a:chExt cx="1575459" cy="1788831"/>
          </a:xfrm>
        </p:grpSpPr>
        <p:sp>
          <p:nvSpPr>
            <p:cNvPr id="10" name="Callout: Down Arrow 9">
              <a:extLst>
                <a:ext uri="{FF2B5EF4-FFF2-40B4-BE49-F238E27FC236}">
                  <a16:creationId xmlns:a16="http://schemas.microsoft.com/office/drawing/2014/main" id="{641249B0-BB6E-4336-832C-793622261212}"/>
                </a:ext>
              </a:extLst>
            </p:cNvPr>
            <p:cNvSpPr/>
            <p:nvPr/>
          </p:nvSpPr>
          <p:spPr>
            <a:xfrm>
              <a:off x="2407700" y="3598970"/>
              <a:ext cx="1477486" cy="827133"/>
            </a:xfrm>
            <a:prstGeom prst="rect">
              <a:avLst/>
            </a:prstGeom>
            <a:solidFill>
              <a:srgbClr val="2C6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Arial" panose="020B0604020202020204" pitchFamily="34" charset="0"/>
                  <a:cs typeface="Arial" panose="020B0604020202020204" pitchFamily="34" charset="0"/>
                </a:rPr>
                <a:t>Dental</a:t>
              </a:r>
            </a:p>
          </p:txBody>
        </p:sp>
        <p:sp>
          <p:nvSpPr>
            <p:cNvPr id="11" name="TextBox 10">
              <a:extLst>
                <a:ext uri="{FF2B5EF4-FFF2-40B4-BE49-F238E27FC236}">
                  <a16:creationId xmlns:a16="http://schemas.microsoft.com/office/drawing/2014/main" id="{382AE42F-C158-4490-995D-E75D9A8B8DCF}"/>
                </a:ext>
              </a:extLst>
            </p:cNvPr>
            <p:cNvSpPr txBox="1"/>
            <p:nvPr/>
          </p:nvSpPr>
          <p:spPr>
            <a:xfrm>
              <a:off x="2407701" y="4594838"/>
              <a:ext cx="1575458" cy="792963"/>
            </a:xfrm>
            <a:prstGeom prst="rect">
              <a:avLst/>
            </a:prstGeom>
            <a:noFill/>
          </p:spPr>
          <p:txBody>
            <a:bodyPr wrap="square" lIns="0" tIns="0" rIns="0" bIns="0" rtlCol="0">
              <a:noAutofit/>
            </a:bodyPr>
            <a:lstStyle/>
            <a:p>
              <a:pPr>
                <a:lnSpc>
                  <a:spcPct val="110000"/>
                </a:lnSpc>
              </a:pPr>
              <a:r>
                <a:rPr lang="en-US" sz="1100" i="1"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Specialized medical facilities and services for diagnosing, treating, and preventing oral disease.  </a:t>
              </a:r>
              <a:endParaRPr lang="en-US" sz="1100" i="1" dirty="0">
                <a:solidFill>
                  <a:schemeClr val="tx1">
                    <a:lumMod val="85000"/>
                    <a:lumOff val="15000"/>
                  </a:schemeClr>
                </a:solidFill>
                <a:latin typeface="Arial" panose="020B0604020202020204" pitchFamily="34" charset="0"/>
                <a:cs typeface="Arial" panose="020B0604020202020204" pitchFamily="34" charset="0"/>
              </a:endParaRPr>
            </a:p>
          </p:txBody>
        </p:sp>
      </p:grpSp>
      <p:grpSp>
        <p:nvGrpSpPr>
          <p:cNvPr id="32" name="Group 31">
            <a:extLst>
              <a:ext uri="{FF2B5EF4-FFF2-40B4-BE49-F238E27FC236}">
                <a16:creationId xmlns:a16="http://schemas.microsoft.com/office/drawing/2014/main" id="{2BF55531-9D1C-4B9C-93A3-211D3D669403}"/>
              </a:ext>
            </a:extLst>
          </p:cNvPr>
          <p:cNvGrpSpPr/>
          <p:nvPr/>
        </p:nvGrpSpPr>
        <p:grpSpPr>
          <a:xfrm>
            <a:off x="4451128" y="3097167"/>
            <a:ext cx="1612216" cy="1670737"/>
            <a:chOff x="4376667" y="3598969"/>
            <a:chExt cx="1612216" cy="1670737"/>
          </a:xfrm>
        </p:grpSpPr>
        <p:sp>
          <p:nvSpPr>
            <p:cNvPr id="12" name="Callout: Down Arrow 11">
              <a:extLst>
                <a:ext uri="{FF2B5EF4-FFF2-40B4-BE49-F238E27FC236}">
                  <a16:creationId xmlns:a16="http://schemas.microsoft.com/office/drawing/2014/main" id="{B1A11B35-3FBB-4005-AA1E-CB99BA323375}"/>
                </a:ext>
              </a:extLst>
            </p:cNvPr>
            <p:cNvSpPr/>
            <p:nvPr/>
          </p:nvSpPr>
          <p:spPr>
            <a:xfrm>
              <a:off x="4376667" y="3598969"/>
              <a:ext cx="1477486" cy="827133"/>
            </a:xfrm>
            <a:prstGeom prst="rect">
              <a:avLst/>
            </a:prstGeom>
            <a:solidFill>
              <a:srgbClr val="2C6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Arial" panose="020B0604020202020204" pitchFamily="34" charset="0"/>
                  <a:cs typeface="Arial" panose="020B0604020202020204" pitchFamily="34" charset="0"/>
                </a:rPr>
                <a:t>Optometry</a:t>
              </a:r>
            </a:p>
          </p:txBody>
        </p:sp>
        <p:sp>
          <p:nvSpPr>
            <p:cNvPr id="13" name="TextBox 12">
              <a:extLst>
                <a:ext uri="{FF2B5EF4-FFF2-40B4-BE49-F238E27FC236}">
                  <a16:creationId xmlns:a16="http://schemas.microsoft.com/office/drawing/2014/main" id="{CD11CA70-EC3C-4414-9BD0-8AF0E8741D39}"/>
                </a:ext>
              </a:extLst>
            </p:cNvPr>
            <p:cNvSpPr txBox="1"/>
            <p:nvPr/>
          </p:nvSpPr>
          <p:spPr>
            <a:xfrm>
              <a:off x="4390680" y="4583684"/>
              <a:ext cx="1598203" cy="686022"/>
            </a:xfrm>
            <a:prstGeom prst="rect">
              <a:avLst/>
            </a:prstGeom>
            <a:noFill/>
          </p:spPr>
          <p:txBody>
            <a:bodyPr wrap="square" lIns="0" tIns="0" rIns="0" bIns="0" rtlCol="0">
              <a:noAutofit/>
            </a:bodyPr>
            <a:lstStyle/>
            <a:p>
              <a:pPr>
                <a:lnSpc>
                  <a:spcPct val="110000"/>
                </a:lnSpc>
              </a:pPr>
              <a:r>
                <a:rPr lang="en-US" sz="1100" i="1" dirty="0">
                  <a:solidFill>
                    <a:schemeClr val="tx1">
                      <a:lumMod val="85000"/>
                      <a:lumOff val="15000"/>
                    </a:schemeClr>
                  </a:solidFill>
                  <a:latin typeface="Arial" panose="020B0604020202020204" pitchFamily="34" charset="0"/>
                  <a:cs typeface="Arial" panose="020B0604020202020204" pitchFamily="34" charset="0"/>
                </a:rPr>
                <a:t>Specialized facilities and services for diagnosing and correcting vision deficiencies.</a:t>
              </a:r>
            </a:p>
          </p:txBody>
        </p:sp>
      </p:grpSp>
      <p:grpSp>
        <p:nvGrpSpPr>
          <p:cNvPr id="33" name="Group 32">
            <a:extLst>
              <a:ext uri="{FF2B5EF4-FFF2-40B4-BE49-F238E27FC236}">
                <a16:creationId xmlns:a16="http://schemas.microsoft.com/office/drawing/2014/main" id="{B59F7B66-5195-4EFB-A311-19398054C68E}"/>
              </a:ext>
            </a:extLst>
          </p:cNvPr>
          <p:cNvGrpSpPr/>
          <p:nvPr/>
        </p:nvGrpSpPr>
        <p:grpSpPr>
          <a:xfrm>
            <a:off x="6174923" y="3097167"/>
            <a:ext cx="1606368" cy="1681891"/>
            <a:chOff x="6368203" y="3598969"/>
            <a:chExt cx="1606368" cy="1681891"/>
          </a:xfrm>
        </p:grpSpPr>
        <p:sp>
          <p:nvSpPr>
            <p:cNvPr id="15" name="Callout: Down Arrow 14">
              <a:extLst>
                <a:ext uri="{FF2B5EF4-FFF2-40B4-BE49-F238E27FC236}">
                  <a16:creationId xmlns:a16="http://schemas.microsoft.com/office/drawing/2014/main" id="{57234020-6F10-44F8-A57E-C3B9A8E88210}"/>
                </a:ext>
              </a:extLst>
            </p:cNvPr>
            <p:cNvSpPr/>
            <p:nvPr/>
          </p:nvSpPr>
          <p:spPr>
            <a:xfrm>
              <a:off x="6368203" y="3598969"/>
              <a:ext cx="1477487" cy="827133"/>
            </a:xfrm>
            <a:prstGeom prst="rect">
              <a:avLst/>
            </a:prstGeom>
            <a:solidFill>
              <a:srgbClr val="2C6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Arial" panose="020B0604020202020204" pitchFamily="34" charset="0"/>
                  <a:cs typeface="Arial" panose="020B0604020202020204" pitchFamily="34" charset="0"/>
                </a:rPr>
                <a:t>Pharmacy</a:t>
              </a:r>
            </a:p>
          </p:txBody>
        </p:sp>
        <p:sp>
          <p:nvSpPr>
            <p:cNvPr id="16" name="TextBox 15">
              <a:extLst>
                <a:ext uri="{FF2B5EF4-FFF2-40B4-BE49-F238E27FC236}">
                  <a16:creationId xmlns:a16="http://schemas.microsoft.com/office/drawing/2014/main" id="{3F154EE2-4F55-4974-A594-7FE513F63833}"/>
                </a:ext>
              </a:extLst>
            </p:cNvPr>
            <p:cNvSpPr txBox="1"/>
            <p:nvPr/>
          </p:nvSpPr>
          <p:spPr>
            <a:xfrm>
              <a:off x="6376368" y="4594838"/>
              <a:ext cx="1598203" cy="686022"/>
            </a:xfrm>
            <a:prstGeom prst="rect">
              <a:avLst/>
            </a:prstGeom>
            <a:noFill/>
          </p:spPr>
          <p:txBody>
            <a:bodyPr wrap="square" lIns="0" tIns="0" rIns="0" bIns="0" rtlCol="0">
              <a:noAutofit/>
            </a:bodyPr>
            <a:lstStyle/>
            <a:p>
              <a:pPr>
                <a:lnSpc>
                  <a:spcPct val="110000"/>
                </a:lnSpc>
              </a:pPr>
              <a:r>
                <a:rPr lang="en-US" sz="1100" i="1" dirty="0">
                  <a:solidFill>
                    <a:schemeClr val="tx1">
                      <a:lumMod val="85000"/>
                      <a:lumOff val="15000"/>
                    </a:schemeClr>
                  </a:solidFill>
                  <a:latin typeface="Arial" panose="020B0604020202020204" pitchFamily="34" charset="0"/>
                  <a:cs typeface="Arial" panose="020B0604020202020204" pitchFamily="34" charset="0"/>
                </a:rPr>
                <a:t>Facilities and services for preparing and dispensing medicinal drugs.</a:t>
              </a:r>
            </a:p>
          </p:txBody>
        </p:sp>
      </p:grpSp>
      <p:grpSp>
        <p:nvGrpSpPr>
          <p:cNvPr id="34" name="Group 33">
            <a:extLst>
              <a:ext uri="{FF2B5EF4-FFF2-40B4-BE49-F238E27FC236}">
                <a16:creationId xmlns:a16="http://schemas.microsoft.com/office/drawing/2014/main" id="{920C5A56-9209-42F3-8672-0363E47AB952}"/>
              </a:ext>
            </a:extLst>
          </p:cNvPr>
          <p:cNvGrpSpPr/>
          <p:nvPr/>
        </p:nvGrpSpPr>
        <p:grpSpPr>
          <a:xfrm>
            <a:off x="7926002" y="3093307"/>
            <a:ext cx="1687887" cy="1715111"/>
            <a:chOff x="8391786" y="3598969"/>
            <a:chExt cx="1687887" cy="1715111"/>
          </a:xfrm>
        </p:grpSpPr>
        <p:sp>
          <p:nvSpPr>
            <p:cNvPr id="17" name="Callout: Down Arrow 16">
              <a:extLst>
                <a:ext uri="{FF2B5EF4-FFF2-40B4-BE49-F238E27FC236}">
                  <a16:creationId xmlns:a16="http://schemas.microsoft.com/office/drawing/2014/main" id="{412409BA-D5B4-4776-BB9B-06D77E3751A0}"/>
                </a:ext>
              </a:extLst>
            </p:cNvPr>
            <p:cNvSpPr/>
            <p:nvPr/>
          </p:nvSpPr>
          <p:spPr>
            <a:xfrm>
              <a:off x="8391786" y="3598969"/>
              <a:ext cx="1477487" cy="827133"/>
            </a:xfrm>
            <a:prstGeom prst="rect">
              <a:avLst/>
            </a:prstGeom>
            <a:solidFill>
              <a:srgbClr val="2C6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Arial" panose="020B0604020202020204" pitchFamily="34" charset="0"/>
                  <a:cs typeface="Arial" panose="020B0604020202020204" pitchFamily="34" charset="0"/>
                </a:rPr>
                <a:t>Behavioral Health</a:t>
              </a:r>
            </a:p>
          </p:txBody>
        </p:sp>
        <p:sp>
          <p:nvSpPr>
            <p:cNvPr id="18" name="TextBox 17">
              <a:extLst>
                <a:ext uri="{FF2B5EF4-FFF2-40B4-BE49-F238E27FC236}">
                  <a16:creationId xmlns:a16="http://schemas.microsoft.com/office/drawing/2014/main" id="{7E52990E-D1C6-4575-BB3C-FFDF7BDF330D}"/>
                </a:ext>
              </a:extLst>
            </p:cNvPr>
            <p:cNvSpPr txBox="1"/>
            <p:nvPr/>
          </p:nvSpPr>
          <p:spPr>
            <a:xfrm>
              <a:off x="8399476" y="4583687"/>
              <a:ext cx="1680197" cy="730393"/>
            </a:xfrm>
            <a:prstGeom prst="rect">
              <a:avLst/>
            </a:prstGeom>
            <a:noFill/>
          </p:spPr>
          <p:txBody>
            <a:bodyPr wrap="square" lIns="0" tIns="0" rIns="0" bIns="0" rtlCol="0">
              <a:spAutoFit/>
            </a:bodyPr>
            <a:lstStyle/>
            <a:p>
              <a:pPr>
                <a:lnSpc>
                  <a:spcPct val="110000"/>
                </a:lnSpc>
              </a:pPr>
              <a:r>
                <a:rPr lang="en-US" sz="1100" i="1" dirty="0">
                  <a:solidFill>
                    <a:schemeClr val="tx1">
                      <a:lumMod val="85000"/>
                      <a:lumOff val="15000"/>
                    </a:schemeClr>
                  </a:solidFill>
                  <a:latin typeface="Arial" panose="020B0604020202020204" pitchFamily="34" charset="0"/>
                  <a:cs typeface="Arial" panose="020B0604020202020204" pitchFamily="34" charset="0"/>
                </a:rPr>
                <a:t>Resources and services </a:t>
              </a:r>
              <a:br>
                <a:rPr lang="en-US" sz="1100" i="1" dirty="0">
                  <a:solidFill>
                    <a:schemeClr val="tx1">
                      <a:lumMod val="85000"/>
                      <a:lumOff val="15000"/>
                    </a:schemeClr>
                  </a:solidFill>
                  <a:latin typeface="Arial" panose="020B0604020202020204" pitchFamily="34" charset="0"/>
                  <a:cs typeface="Arial" panose="020B0604020202020204" pitchFamily="34" charset="0"/>
                </a:rPr>
              </a:br>
              <a:r>
                <a:rPr lang="en-US" sz="1100" i="1" dirty="0">
                  <a:solidFill>
                    <a:schemeClr val="tx1">
                      <a:lumMod val="85000"/>
                      <a:lumOff val="15000"/>
                    </a:schemeClr>
                  </a:solidFill>
                  <a:latin typeface="Arial" panose="020B0604020202020204" pitchFamily="34" charset="0"/>
                  <a:cs typeface="Arial" panose="020B0604020202020204" pitchFamily="34" charset="0"/>
                </a:rPr>
                <a:t>to help individuals/families improve and maintain mental well-being.</a:t>
              </a:r>
            </a:p>
          </p:txBody>
        </p:sp>
      </p:grpSp>
      <p:grpSp>
        <p:nvGrpSpPr>
          <p:cNvPr id="35" name="Group 34">
            <a:extLst>
              <a:ext uri="{FF2B5EF4-FFF2-40B4-BE49-F238E27FC236}">
                <a16:creationId xmlns:a16="http://schemas.microsoft.com/office/drawing/2014/main" id="{715AC8F9-B0AA-4630-9E81-293E7509F01A}"/>
              </a:ext>
            </a:extLst>
          </p:cNvPr>
          <p:cNvGrpSpPr/>
          <p:nvPr/>
        </p:nvGrpSpPr>
        <p:grpSpPr>
          <a:xfrm>
            <a:off x="9722662" y="3100599"/>
            <a:ext cx="1680197" cy="1781539"/>
            <a:chOff x="10529270" y="3598969"/>
            <a:chExt cx="1680197" cy="1781539"/>
          </a:xfrm>
        </p:grpSpPr>
        <p:sp>
          <p:nvSpPr>
            <p:cNvPr id="23" name="Callout: Down Arrow 22">
              <a:extLst>
                <a:ext uri="{FF2B5EF4-FFF2-40B4-BE49-F238E27FC236}">
                  <a16:creationId xmlns:a16="http://schemas.microsoft.com/office/drawing/2014/main" id="{4ED07E87-F57F-4C46-B6A1-ED11EA7EB894}"/>
                </a:ext>
              </a:extLst>
            </p:cNvPr>
            <p:cNvSpPr/>
            <p:nvPr/>
          </p:nvSpPr>
          <p:spPr>
            <a:xfrm>
              <a:off x="10541042" y="3598969"/>
              <a:ext cx="1477487" cy="819841"/>
            </a:xfrm>
            <a:prstGeom prst="rect">
              <a:avLst/>
            </a:prstGeom>
            <a:solidFill>
              <a:srgbClr val="2C6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Arial" panose="020B0604020202020204" pitchFamily="34" charset="0"/>
                  <a:cs typeface="Arial" panose="020B0604020202020204" pitchFamily="34" charset="0"/>
                </a:rPr>
                <a:t>Community Health</a:t>
              </a:r>
            </a:p>
          </p:txBody>
        </p:sp>
        <p:sp>
          <p:nvSpPr>
            <p:cNvPr id="24" name="TextBox 23">
              <a:extLst>
                <a:ext uri="{FF2B5EF4-FFF2-40B4-BE49-F238E27FC236}">
                  <a16:creationId xmlns:a16="http://schemas.microsoft.com/office/drawing/2014/main" id="{07A2575D-485D-44BD-8D95-CA5D336B2D8B}"/>
                </a:ext>
              </a:extLst>
            </p:cNvPr>
            <p:cNvSpPr txBox="1"/>
            <p:nvPr/>
          </p:nvSpPr>
          <p:spPr>
            <a:xfrm>
              <a:off x="10529270" y="4583687"/>
              <a:ext cx="1680197" cy="796821"/>
            </a:xfrm>
            <a:prstGeom prst="rect">
              <a:avLst/>
            </a:prstGeom>
            <a:noFill/>
          </p:spPr>
          <p:txBody>
            <a:bodyPr wrap="square" lIns="0" tIns="0" rIns="0" bIns="0" rtlCol="0">
              <a:noAutofit/>
            </a:bodyPr>
            <a:lstStyle/>
            <a:p>
              <a:pPr>
                <a:lnSpc>
                  <a:spcPct val="110000"/>
                </a:lnSpc>
              </a:pPr>
              <a:r>
                <a:rPr lang="en-US" sz="1100" i="1" dirty="0">
                  <a:solidFill>
                    <a:schemeClr val="tx1">
                      <a:lumMod val="85000"/>
                      <a:lumOff val="15000"/>
                    </a:schemeClr>
                  </a:solidFill>
                  <a:latin typeface="Arial" panose="020B0604020202020204" pitchFamily="34" charset="0"/>
                  <a:cs typeface="Arial" panose="020B0604020202020204" pitchFamily="34" charset="0"/>
                </a:rPr>
                <a:t>Resources and services to help individuals/families make and maintain healthy choices and improve their quality of life.</a:t>
              </a:r>
            </a:p>
          </p:txBody>
        </p:sp>
      </p:grpSp>
      <p:pic>
        <p:nvPicPr>
          <p:cNvPr id="7" name="Picture 6" descr="Icon&#10;&#10;Description automatically generated">
            <a:extLst>
              <a:ext uri="{FF2B5EF4-FFF2-40B4-BE49-F238E27FC236}">
                <a16:creationId xmlns:a16="http://schemas.microsoft.com/office/drawing/2014/main" id="{29A7E611-7F7E-7086-8261-11DFBEC70B6B}"/>
              </a:ext>
            </a:extLst>
          </p:cNvPr>
          <p:cNvPicPr>
            <a:picLocks noChangeAspect="1"/>
          </p:cNvPicPr>
          <p:nvPr/>
        </p:nvPicPr>
        <p:blipFill>
          <a:blip r:embed="rId3"/>
          <a:stretch>
            <a:fillRect/>
          </a:stretch>
        </p:blipFill>
        <p:spPr>
          <a:xfrm>
            <a:off x="7879162" y="1721276"/>
            <a:ext cx="1441182" cy="1344386"/>
          </a:xfrm>
          <a:prstGeom prst="rect">
            <a:avLst/>
          </a:prstGeom>
        </p:spPr>
      </p:pic>
      <p:pic>
        <p:nvPicPr>
          <p:cNvPr id="26" name="Picture 25">
            <a:extLst>
              <a:ext uri="{FF2B5EF4-FFF2-40B4-BE49-F238E27FC236}">
                <a16:creationId xmlns:a16="http://schemas.microsoft.com/office/drawing/2014/main" id="{5ABBAA81-E641-9E5C-F924-74787E21D27C}"/>
              </a:ext>
            </a:extLst>
          </p:cNvPr>
          <p:cNvPicPr>
            <a:picLocks noChangeAspect="1"/>
          </p:cNvPicPr>
          <p:nvPr/>
        </p:nvPicPr>
        <p:blipFill>
          <a:blip r:embed="rId4"/>
          <a:srcRect/>
          <a:stretch/>
        </p:blipFill>
        <p:spPr>
          <a:xfrm>
            <a:off x="9731848" y="1716067"/>
            <a:ext cx="1481744" cy="1382225"/>
          </a:xfrm>
          <a:prstGeom prst="rect">
            <a:avLst/>
          </a:prstGeom>
        </p:spPr>
      </p:pic>
      <p:pic>
        <p:nvPicPr>
          <p:cNvPr id="28" name="Picture 27" descr="Logo, icon&#10;&#10;Description automatically generated">
            <a:extLst>
              <a:ext uri="{FF2B5EF4-FFF2-40B4-BE49-F238E27FC236}">
                <a16:creationId xmlns:a16="http://schemas.microsoft.com/office/drawing/2014/main" id="{8C38B52F-3FAA-9D22-A07C-E9378B531C02}"/>
              </a:ext>
            </a:extLst>
          </p:cNvPr>
          <p:cNvPicPr>
            <a:picLocks noChangeAspect="1"/>
          </p:cNvPicPr>
          <p:nvPr/>
        </p:nvPicPr>
        <p:blipFill>
          <a:blip r:embed="rId5"/>
          <a:stretch>
            <a:fillRect/>
          </a:stretch>
        </p:blipFill>
        <p:spPr>
          <a:xfrm>
            <a:off x="2695017" y="1675190"/>
            <a:ext cx="1537077" cy="1433840"/>
          </a:xfrm>
          <a:prstGeom prst="rect">
            <a:avLst/>
          </a:prstGeom>
        </p:spPr>
      </p:pic>
      <p:pic>
        <p:nvPicPr>
          <p:cNvPr id="30" name="Picture 29" descr="Icon&#10;&#10;Description automatically generated">
            <a:extLst>
              <a:ext uri="{FF2B5EF4-FFF2-40B4-BE49-F238E27FC236}">
                <a16:creationId xmlns:a16="http://schemas.microsoft.com/office/drawing/2014/main" id="{75BF7C24-5B11-C07C-7927-90C61795C82B}"/>
              </a:ext>
            </a:extLst>
          </p:cNvPr>
          <p:cNvPicPr>
            <a:picLocks noChangeAspect="1"/>
          </p:cNvPicPr>
          <p:nvPr/>
        </p:nvPicPr>
        <p:blipFill>
          <a:blip r:embed="rId6"/>
          <a:stretch>
            <a:fillRect/>
          </a:stretch>
        </p:blipFill>
        <p:spPr>
          <a:xfrm>
            <a:off x="872109" y="1655430"/>
            <a:ext cx="1576599" cy="1470708"/>
          </a:xfrm>
          <a:prstGeom prst="rect">
            <a:avLst/>
          </a:prstGeom>
        </p:spPr>
      </p:pic>
      <p:pic>
        <p:nvPicPr>
          <p:cNvPr id="37" name="Picture 36" descr="Icon&#10;&#10;Description automatically generated">
            <a:extLst>
              <a:ext uri="{FF2B5EF4-FFF2-40B4-BE49-F238E27FC236}">
                <a16:creationId xmlns:a16="http://schemas.microsoft.com/office/drawing/2014/main" id="{C357FE89-C1D3-8BC1-9490-2B8FD85A4FFE}"/>
              </a:ext>
            </a:extLst>
          </p:cNvPr>
          <p:cNvPicPr>
            <a:picLocks noChangeAspect="1"/>
          </p:cNvPicPr>
          <p:nvPr/>
        </p:nvPicPr>
        <p:blipFill>
          <a:blip r:embed="rId7"/>
          <a:stretch>
            <a:fillRect/>
          </a:stretch>
        </p:blipFill>
        <p:spPr>
          <a:xfrm>
            <a:off x="4502186" y="1707848"/>
            <a:ext cx="1477486" cy="1378252"/>
          </a:xfrm>
          <a:prstGeom prst="rect">
            <a:avLst/>
          </a:prstGeom>
        </p:spPr>
      </p:pic>
      <p:pic>
        <p:nvPicPr>
          <p:cNvPr id="39" name="Picture 38" descr="Icon&#10;&#10;Description automatically generated">
            <a:extLst>
              <a:ext uri="{FF2B5EF4-FFF2-40B4-BE49-F238E27FC236}">
                <a16:creationId xmlns:a16="http://schemas.microsoft.com/office/drawing/2014/main" id="{4FF009AC-DFB9-7CE5-ADC6-C0B616F81C96}"/>
              </a:ext>
            </a:extLst>
          </p:cNvPr>
          <p:cNvPicPr>
            <a:picLocks noChangeAspect="1"/>
          </p:cNvPicPr>
          <p:nvPr/>
        </p:nvPicPr>
        <p:blipFill>
          <a:blip r:embed="rId8"/>
          <a:stretch>
            <a:fillRect/>
          </a:stretch>
        </p:blipFill>
        <p:spPr>
          <a:xfrm>
            <a:off x="6091897" y="1654419"/>
            <a:ext cx="1598203" cy="1490861"/>
          </a:xfrm>
          <a:prstGeom prst="rect">
            <a:avLst/>
          </a:prstGeom>
        </p:spPr>
      </p:pic>
    </p:spTree>
    <p:extLst>
      <p:ext uri="{BB962C8B-B14F-4D97-AF65-F5344CB8AC3E}">
        <p14:creationId xmlns:p14="http://schemas.microsoft.com/office/powerpoint/2010/main" val="1093428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title"/>
          </p:nvPr>
        </p:nvSpPr>
        <p:spPr>
          <a:xfrm>
            <a:off x="990600" y="495300"/>
            <a:ext cx="6174129" cy="713294"/>
          </a:xfrm>
        </p:spPr>
        <p:txBody>
          <a:bodyPr/>
          <a:lstStyle/>
          <a:p>
            <a:r>
              <a:rPr lang="en-US" b="1" dirty="0">
                <a:latin typeface="Arial"/>
                <a:cs typeface="Arial"/>
              </a:rPr>
              <a:t>Outreach Message</a:t>
            </a:r>
          </a:p>
        </p:txBody>
      </p:sp>
      <p:sp>
        <p:nvSpPr>
          <p:cNvPr id="7" name="Content Placeholder 2">
            <a:extLst>
              <a:ext uri="{FF2B5EF4-FFF2-40B4-BE49-F238E27FC236}">
                <a16:creationId xmlns:a16="http://schemas.microsoft.com/office/drawing/2014/main" id="{34EF5631-D899-7A93-30E9-A556CB909647}"/>
              </a:ext>
            </a:extLst>
          </p:cNvPr>
          <p:cNvSpPr>
            <a:spLocks noGrp="1"/>
          </p:cNvSpPr>
          <p:nvPr>
            <p:ph idx="1"/>
          </p:nvPr>
        </p:nvSpPr>
        <p:spPr>
          <a:xfrm>
            <a:off x="990600" y="1828799"/>
            <a:ext cx="9220200" cy="4174273"/>
          </a:xfrm>
        </p:spPr>
        <p:txBody>
          <a:bodyPr vert="horz" lIns="0" tIns="0" rIns="0" bIns="0" rtlCol="0" anchor="t">
            <a:noAutofit/>
          </a:bodyPr>
          <a:lstStyle/>
          <a:p>
            <a:pPr marL="0" indent="0">
              <a:lnSpc>
                <a:spcPct val="120000"/>
              </a:lnSpc>
              <a:spcBef>
                <a:spcPts val="1200"/>
              </a:spcBef>
              <a:buNone/>
            </a:pPr>
            <a:r>
              <a:rPr lang="en-US" dirty="0">
                <a:solidFill>
                  <a:schemeClr val="tx1">
                    <a:lumMod val="85000"/>
                    <a:lumOff val="15000"/>
                  </a:schemeClr>
                </a:solidFill>
                <a:latin typeface="Arial"/>
                <a:cs typeface="Arial"/>
              </a:rPr>
              <a:t>Suppose your group is a design team hired by the Siletz Community Health Clinic to create an outreach flyer or social media post to promote one of the services offered at the clinic. Using the provided poster paper and markers (or web tool), create a design for the flyer or poster that includes:</a:t>
            </a:r>
          </a:p>
          <a:p>
            <a:pPr marL="628650">
              <a:lnSpc>
                <a:spcPct val="120000"/>
              </a:lnSpc>
              <a:spcBef>
                <a:spcPts val="1200"/>
              </a:spcBef>
              <a:buClr>
                <a:srgbClr val="2C6754"/>
              </a:buClr>
            </a:pPr>
            <a:r>
              <a:rPr lang="en-US" dirty="0">
                <a:solidFill>
                  <a:schemeClr val="tx1">
                    <a:lumMod val="85000"/>
                    <a:lumOff val="15000"/>
                  </a:schemeClr>
                </a:solidFill>
                <a:latin typeface="Arial"/>
                <a:ea typeface="Calibri" panose="020F0502020204030204" pitchFamily="34" charset="0"/>
                <a:cs typeface="Arial"/>
              </a:rPr>
              <a:t>A description of one of the services offered at the clinic and instructions about how to access it</a:t>
            </a:r>
          </a:p>
          <a:p>
            <a:pPr marL="628650">
              <a:lnSpc>
                <a:spcPct val="120000"/>
              </a:lnSpc>
              <a:spcBef>
                <a:spcPts val="1200"/>
              </a:spcBef>
              <a:buClr>
                <a:srgbClr val="2C6754"/>
              </a:buClr>
            </a:pPr>
            <a:r>
              <a:rPr lang="en-US" dirty="0">
                <a:solidFill>
                  <a:schemeClr val="tx1">
                    <a:lumMod val="85000"/>
                    <a:lumOff val="15000"/>
                  </a:schemeClr>
                </a:solidFill>
                <a:latin typeface="Arial"/>
                <a:ea typeface="Calibri" panose="020F0502020204030204" pitchFamily="34" charset="0"/>
                <a:cs typeface="Arial"/>
              </a:rPr>
              <a:t>Design and visual elements that will help present information in a clear </a:t>
            </a:r>
            <a:br>
              <a:rPr lang="en-US" dirty="0">
                <a:solidFill>
                  <a:schemeClr val="tx1">
                    <a:lumMod val="85000"/>
                    <a:lumOff val="15000"/>
                  </a:schemeClr>
                </a:solidFill>
                <a:latin typeface="Arial"/>
                <a:ea typeface="Calibri" panose="020F0502020204030204" pitchFamily="34" charset="0"/>
                <a:cs typeface="Arial"/>
              </a:rPr>
            </a:br>
            <a:r>
              <a:rPr lang="en-US" dirty="0">
                <a:solidFill>
                  <a:schemeClr val="tx1">
                    <a:lumMod val="85000"/>
                    <a:lumOff val="15000"/>
                  </a:schemeClr>
                </a:solidFill>
                <a:latin typeface="Arial"/>
                <a:ea typeface="Calibri" panose="020F0502020204030204" pitchFamily="34" charset="0"/>
                <a:cs typeface="Arial"/>
              </a:rPr>
              <a:t>and understandable way </a:t>
            </a:r>
          </a:p>
          <a:p>
            <a:pPr marL="628650">
              <a:lnSpc>
                <a:spcPct val="120000"/>
              </a:lnSpc>
              <a:spcBef>
                <a:spcPts val="1200"/>
              </a:spcBef>
              <a:buClr>
                <a:srgbClr val="2C6754"/>
              </a:buClr>
            </a:pPr>
            <a:r>
              <a:rPr lang="en-US" dirty="0">
                <a:solidFill>
                  <a:schemeClr val="tx1">
                    <a:lumMod val="85000"/>
                    <a:lumOff val="15000"/>
                  </a:schemeClr>
                </a:solidFill>
                <a:latin typeface="Arial"/>
                <a:ea typeface="Calibri" panose="020F0502020204030204" pitchFamily="34" charset="0"/>
                <a:cs typeface="Arial"/>
              </a:rPr>
              <a:t>Information about how patients can contact or get to the clinic</a:t>
            </a:r>
            <a:endParaRPr lang="en-US" dirty="0">
              <a:solidFill>
                <a:schemeClr val="tx1">
                  <a:lumMod val="85000"/>
                  <a:lumOff val="15000"/>
                </a:schemeClr>
              </a:solidFill>
            </a:endParaRPr>
          </a:p>
        </p:txBody>
      </p:sp>
    </p:spTree>
    <p:extLst>
      <p:ext uri="{BB962C8B-B14F-4D97-AF65-F5344CB8AC3E}">
        <p14:creationId xmlns:p14="http://schemas.microsoft.com/office/powerpoint/2010/main" val="29559150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213FB5CF2E8043A261DA18C1F46D81" ma:contentTypeVersion="16" ma:contentTypeDescription="Create a new document." ma:contentTypeScope="" ma:versionID="6ac38a0170be9701cbdd1f83b81cd783">
  <xsd:schema xmlns:xsd="http://www.w3.org/2001/XMLSchema" xmlns:xs="http://www.w3.org/2001/XMLSchema" xmlns:p="http://schemas.microsoft.com/office/2006/metadata/properties" xmlns:ns2="ecda571c-f727-47a5-9aab-64bd2d52803f" xmlns:ns3="be7757ee-27b1-49d9-ad78-c19e224bf417" targetNamespace="http://schemas.microsoft.com/office/2006/metadata/properties" ma:root="true" ma:fieldsID="14f2121a7f1ef915d7974c814ec76c20" ns2:_="" ns3:_="">
    <xsd:import namespace="ecda571c-f727-47a5-9aab-64bd2d52803f"/>
    <xsd:import namespace="be7757ee-27b1-49d9-ad78-c19e224bf41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a571c-f727-47a5-9aab-64bd2d5280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b06aa88-5ac0-4838-8ce1-dd283b5d648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e7757ee-27b1-49d9-ad78-c19e224bf41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a002e2f-9621-4d29-bf5e-01e5fd23d324}" ma:internalName="TaxCatchAll" ma:showField="CatchAllData" ma:web="be7757ee-27b1-49d9-ad78-c19e224bf4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cda571c-f727-47a5-9aab-64bd2d52803f">
      <Terms xmlns="http://schemas.microsoft.com/office/infopath/2007/PartnerControls"/>
    </lcf76f155ced4ddcb4097134ff3c332f>
    <TaxCatchAll xmlns="be7757ee-27b1-49d9-ad78-c19e224bf41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EB03D5-CB14-4C24-B907-B50381D15E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da571c-f727-47a5-9aab-64bd2d52803f"/>
    <ds:schemaRef ds:uri="be7757ee-27b1-49d9-ad78-c19e224bf4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5D58FF-84E1-45A0-ADAB-C572FBD58572}">
  <ds:schemaRefs>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http://schemas.microsoft.com/office/2006/metadata/properties"/>
    <ds:schemaRef ds:uri="be7757ee-27b1-49d9-ad78-c19e224bf417"/>
    <ds:schemaRef ds:uri="http://purl.org/dc/elements/1.1/"/>
    <ds:schemaRef ds:uri="ecda571c-f727-47a5-9aab-64bd2d52803f"/>
    <ds:schemaRef ds:uri="http://www.w3.org/XML/1998/namespace"/>
    <ds:schemaRef ds:uri="http://purl.org/dc/dcmitype/"/>
  </ds:schemaRefs>
</ds:datastoreItem>
</file>

<file path=customXml/itemProps3.xml><?xml version="1.0" encoding="utf-8"?>
<ds:datastoreItem xmlns:ds="http://schemas.openxmlformats.org/officeDocument/2006/customXml" ds:itemID="{7E75F21E-66CF-41F0-8DE3-D602A66E12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246</TotalTime>
  <Words>749</Words>
  <Application>Microsoft Macintosh PowerPoint</Application>
  <PresentationFormat>Widescreen</PresentationFormat>
  <Paragraphs>34</Paragraphs>
  <Slides>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Helvetica Neue</vt:lpstr>
      <vt:lpstr>Helvetica Neue Light</vt:lpstr>
      <vt:lpstr>Myriad Pro</vt:lpstr>
      <vt:lpstr>Office Theme</vt:lpstr>
      <vt:lpstr>GRADE 9  Tribal Health (Part 2)</vt:lpstr>
      <vt:lpstr>Warm-Up</vt:lpstr>
      <vt:lpstr>Siletz Community  Health Clinic: Mission</vt:lpstr>
      <vt:lpstr>Clinic Services</vt:lpstr>
      <vt:lpstr>Outreach Message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 Creek  Umpqua Tribe</dc:title>
  <dc:creator>Valerie Brodnikova</dc:creator>
  <cp:lastModifiedBy>Valerie Brodnikova</cp:lastModifiedBy>
  <cp:revision>53</cp:revision>
  <dcterms:created xsi:type="dcterms:W3CDTF">2019-04-26T16:05:13Z</dcterms:created>
  <dcterms:modified xsi:type="dcterms:W3CDTF">2023-04-10T20:35:27Z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0x010100C9213FB5CF2E8043A261DA18C1F46D81</vt:lpwstr>
  </property>
  <property fmtid="{D5CDD505-2E9C-101B-9397-08002B2CF9AE}" pid="3" name="MediaServiceImageTags">
    <vt:lpwstr/>
  </property>
</Properties>
</file>